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69" r:id="rId4"/>
    <p:sldId id="257" r:id="rId5"/>
    <p:sldId id="260" r:id="rId6"/>
    <p:sldId id="265" r:id="rId7"/>
    <p:sldId id="266" r:id="rId8"/>
    <p:sldId id="267" r:id="rId9"/>
    <p:sldId id="271" r:id="rId10"/>
    <p:sldId id="270" r:id="rId11"/>
    <p:sldId id="259" r:id="rId12"/>
    <p:sldId id="268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5838-EF3B-47C4-8626-DA5306AEFA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80D0-0DE1-42A2-A339-F09C518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5838-EF3B-47C4-8626-DA5306AEFA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80D0-0DE1-42A2-A339-F09C518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5838-EF3B-47C4-8626-DA5306AEFA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80D0-0DE1-42A2-A339-F09C518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5838-EF3B-47C4-8626-DA5306AEFA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80D0-0DE1-42A2-A339-F09C518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5838-EF3B-47C4-8626-DA5306AEFA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80D0-0DE1-42A2-A339-F09C518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5838-EF3B-47C4-8626-DA5306AEFA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80D0-0DE1-42A2-A339-F09C518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5838-EF3B-47C4-8626-DA5306AEFA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80D0-0DE1-42A2-A339-F09C518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5838-EF3B-47C4-8626-DA5306AEFA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80D0-0DE1-42A2-A339-F09C518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5838-EF3B-47C4-8626-DA5306AEFA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80D0-0DE1-42A2-A339-F09C518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5838-EF3B-47C4-8626-DA5306AEFA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80D0-0DE1-42A2-A339-F09C518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5838-EF3B-47C4-8626-DA5306AEFA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80D0-0DE1-42A2-A339-F09C518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05838-EF3B-47C4-8626-DA5306AEFA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080D0-0DE1-42A2-A339-F09C518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1470025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Результаты апробации ПСП в Алтайском крае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14282" y="1285860"/>
            <a:ext cx="5286412" cy="328614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</a:t>
            </a:r>
            <a:r>
              <a:rPr lang="ru-RU" sz="2000" b="1" dirty="0" smtClean="0">
                <a:solidFill>
                  <a:schemeClr val="bg1"/>
                </a:solidFill>
              </a:rPr>
              <a:t>пробация  и </a:t>
            </a:r>
            <a:r>
              <a:rPr lang="ru-RU" sz="2000" b="1" dirty="0" smtClean="0">
                <a:solidFill>
                  <a:schemeClr val="bg1"/>
                </a:solidFill>
              </a:rPr>
              <a:t>внедрение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образовательной программы,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разработанной в соответствии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 требованиями  ФГОС </a:t>
            </a:r>
            <a:r>
              <a:rPr lang="ru-RU" sz="2000" b="1" dirty="0" smtClean="0">
                <a:solidFill>
                  <a:schemeClr val="bg1"/>
                </a:solidFill>
              </a:rPr>
              <a:t>СПО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по специальности </a:t>
            </a:r>
            <a:r>
              <a:rPr lang="ru-RU" sz="2000" b="1" dirty="0" smtClean="0">
                <a:solidFill>
                  <a:schemeClr val="bg1"/>
                </a:solidFill>
              </a:rPr>
              <a:t>43.02.15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Поварское  и </a:t>
            </a:r>
            <a:r>
              <a:rPr lang="ru-RU" sz="2000" b="1" dirty="0" smtClean="0">
                <a:solidFill>
                  <a:schemeClr val="bg1"/>
                </a:solidFill>
              </a:rPr>
              <a:t>кондитерское дело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500063" y="1928813"/>
            <a:ext cx="3857625" cy="25717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0" y="28575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краевое государственное бюджетное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образовательное учреждение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«Ребрихинский лицей профессионального образования»</a:t>
            </a:r>
          </a:p>
        </p:txBody>
      </p:sp>
      <p:pic>
        <p:nvPicPr>
          <p:cNvPr id="8" name="Picture 4" descr="\\Server\server\Foto\Фото Здани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00174"/>
            <a:ext cx="3428231" cy="2571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96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Промежуточные результаты </a:t>
            </a:r>
            <a:endParaRPr lang="ru-RU" dirty="0"/>
          </a:p>
        </p:txBody>
      </p:sp>
      <p:pic>
        <p:nvPicPr>
          <p:cNvPr id="3074" name="Picture 2" descr="E:\DCIM\102D3200\DSC_0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152" r="5922" b="2771"/>
          <a:stretch>
            <a:fillRect/>
          </a:stretch>
        </p:blipFill>
        <p:spPr bwMode="auto">
          <a:xfrm>
            <a:off x="0" y="1357298"/>
            <a:ext cx="4926092" cy="2857520"/>
          </a:xfrm>
          <a:prstGeom prst="rect">
            <a:avLst/>
          </a:prstGeom>
          <a:noFill/>
        </p:spPr>
      </p:pic>
      <p:pic>
        <p:nvPicPr>
          <p:cNvPr id="3075" name="Picture 3" descr="E:\DCIM\102D3200\DSC_0794.JPG"/>
          <p:cNvPicPr>
            <a:picLocks noChangeAspect="1" noChangeArrowheads="1"/>
          </p:cNvPicPr>
          <p:nvPr/>
        </p:nvPicPr>
        <p:blipFill>
          <a:blip r:embed="rId3" cstate="print"/>
          <a:srcRect t="12760" r="311" b="9082"/>
          <a:stretch>
            <a:fillRect/>
          </a:stretch>
        </p:blipFill>
        <p:spPr bwMode="auto">
          <a:xfrm>
            <a:off x="3936316" y="4143356"/>
            <a:ext cx="520768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Промежуточные результаты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Ученик\Desktop\PU70_14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140204" cy="2328865"/>
          </a:xfrm>
          <a:prstGeom prst="rect">
            <a:avLst/>
          </a:prstGeom>
          <a:noFill/>
        </p:spPr>
      </p:pic>
      <p:pic>
        <p:nvPicPr>
          <p:cNvPr id="1027" name="Picture 3" descr="C:\Users\Ученик\Desktop\PU70_1391.jpg"/>
          <p:cNvPicPr>
            <a:picLocks noChangeAspect="1" noChangeArrowheads="1"/>
          </p:cNvPicPr>
          <p:nvPr/>
        </p:nvPicPr>
        <p:blipFill>
          <a:blip r:embed="rId3"/>
          <a:srcRect l="16925" t="31284" r="16926" b="37981"/>
          <a:stretch>
            <a:fillRect/>
          </a:stretch>
        </p:blipFill>
        <p:spPr bwMode="auto">
          <a:xfrm>
            <a:off x="4143340" y="3571852"/>
            <a:ext cx="5000660" cy="3286148"/>
          </a:xfrm>
          <a:prstGeom prst="rect">
            <a:avLst/>
          </a:prstGeom>
          <a:noFill/>
        </p:spPr>
      </p:pic>
      <p:pic>
        <p:nvPicPr>
          <p:cNvPr id="1028" name="Picture 4" descr="C:\Users\Ученик\Desktop\PU70_1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2028817" cy="3050673"/>
          </a:xfrm>
          <a:prstGeom prst="rect">
            <a:avLst/>
          </a:prstGeom>
          <a:noFill/>
        </p:spPr>
      </p:pic>
      <p:pic>
        <p:nvPicPr>
          <p:cNvPr id="1029" name="Picture 5" descr="C:\Users\Ученик\Desktop\PU70_11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857232"/>
            <a:ext cx="2453388" cy="2643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Планируемые результаты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8579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/>
              <a:t>1. Разработанная образовательная программа (результат, выраженный в </a:t>
            </a:r>
            <a:r>
              <a:rPr lang="ru-RU" sz="2800" dirty="0" err="1" smtClean="0"/>
              <a:t>продуктной</a:t>
            </a:r>
            <a:r>
              <a:rPr lang="ru-RU" sz="2800" dirty="0" smtClean="0"/>
              <a:t> форме).</a:t>
            </a:r>
          </a:p>
          <a:p>
            <a:pPr>
              <a:buNone/>
            </a:pPr>
            <a:r>
              <a:rPr lang="ru-RU" sz="2800" dirty="0" smtClean="0"/>
              <a:t>2. Условия реализации образовательной программы приведены в соответствие с требованиями ФГОС СПО по специальности 43.02.15 Поварское и кондитерское дело.</a:t>
            </a:r>
          </a:p>
          <a:p>
            <a:pPr>
              <a:buNone/>
            </a:pPr>
            <a:r>
              <a:rPr lang="ru-RU" sz="2800" dirty="0" smtClean="0"/>
              <a:t>3. Разработана и апробирована модель совмещения теоретического обучения с практическим обучением на базе предприятий общественного питания. </a:t>
            </a:r>
          </a:p>
          <a:p>
            <a:pPr>
              <a:buNone/>
            </a:pPr>
            <a:r>
              <a:rPr lang="ru-RU" sz="2800" dirty="0" smtClean="0"/>
              <a:t>4. Государственная итоговая аттестация выпускников проводится в форме демонстрационного экзамена (доля выпускников прошедших процедуру ДЭ и продемонстрировавших уровень подготовки, соответствующий </a:t>
            </a:r>
            <a:r>
              <a:rPr lang="ru-RU" sz="2800" dirty="0" err="1" smtClean="0"/>
              <a:t>Ворлдскиллс</a:t>
            </a:r>
            <a:r>
              <a:rPr lang="ru-RU" sz="2800" dirty="0" smtClean="0"/>
              <a:t> Россия  составляет 50%).</a:t>
            </a:r>
          </a:p>
          <a:p>
            <a:pPr>
              <a:buNone/>
            </a:pPr>
            <a:r>
              <a:rPr lang="ru-RU" sz="2800" dirty="0" smtClean="0"/>
              <a:t>5. Все студенты являются участниками </a:t>
            </a:r>
            <a:r>
              <a:rPr lang="ru-RU" sz="2800" dirty="0" err="1" smtClean="0"/>
              <a:t>внутрилицейского</a:t>
            </a:r>
            <a:r>
              <a:rPr lang="ru-RU" sz="2800" dirty="0" smtClean="0"/>
              <a:t> чемпионата «Молодые профессионалы».</a:t>
            </a:r>
          </a:p>
          <a:p>
            <a:pPr>
              <a:buNone/>
            </a:pPr>
            <a:r>
              <a:rPr lang="ru-RU" sz="2800" dirty="0" smtClean="0"/>
              <a:t>6. Материально-техническая база по специальности Поварское и кондитерское дело приведена в соответствие с требованиями ПООП.</a:t>
            </a:r>
          </a:p>
          <a:p>
            <a:pPr>
              <a:buNone/>
            </a:pPr>
            <a:r>
              <a:rPr lang="ru-RU" sz="2800" dirty="0" smtClean="0"/>
              <a:t>7. Подготовлен  эксперт для проведения демонстрационного экзамена и чемпионатов «Молодые профессионалы»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5"/>
            <a:ext cx="9144000" cy="8683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Разработанные продукты, позволяющие обеспечить распространение инновационного опыта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u="sng" dirty="0" smtClean="0"/>
              <a:t>Нормативные документы (локальные)</a:t>
            </a:r>
            <a:endParaRPr lang="ru-RU" sz="2400" dirty="0" smtClean="0"/>
          </a:p>
          <a:p>
            <a:pPr lvl="0"/>
            <a:r>
              <a:rPr lang="ru-RU" sz="2400" dirty="0" smtClean="0"/>
              <a:t>Положение о ГИА;</a:t>
            </a:r>
          </a:p>
          <a:p>
            <a:pPr lvl="0"/>
            <a:r>
              <a:rPr lang="ru-RU" sz="2400" dirty="0" smtClean="0"/>
              <a:t>Положение о базовом предприятии;</a:t>
            </a:r>
          </a:p>
          <a:p>
            <a:pPr lvl="0"/>
            <a:r>
              <a:rPr lang="ru-RU" sz="2400" dirty="0" smtClean="0"/>
              <a:t>Инструкция по проведению ДЭ;</a:t>
            </a:r>
          </a:p>
          <a:p>
            <a:pPr lvl="0"/>
            <a:r>
              <a:rPr lang="ru-RU" sz="2400" dirty="0" smtClean="0"/>
              <a:t>Положение о наставничестве;</a:t>
            </a:r>
          </a:p>
          <a:p>
            <a:pPr lvl="0"/>
            <a:r>
              <a:rPr lang="ru-RU" sz="2400" dirty="0" smtClean="0"/>
              <a:t>Программа дуального обучения;</a:t>
            </a:r>
          </a:p>
          <a:p>
            <a:pPr lvl="0"/>
            <a:r>
              <a:rPr lang="ru-RU" sz="2400" dirty="0" smtClean="0"/>
              <a:t>Порядок организации дуального обучения</a:t>
            </a:r>
          </a:p>
          <a:p>
            <a:pPr>
              <a:buNone/>
            </a:pPr>
            <a:r>
              <a:rPr lang="ru-RU" sz="2400" u="sng" dirty="0" smtClean="0"/>
              <a:t>Программно-методические документы:</a:t>
            </a:r>
            <a:endParaRPr lang="ru-RU" sz="2400" dirty="0" smtClean="0"/>
          </a:p>
          <a:p>
            <a:pPr lvl="0"/>
            <a:r>
              <a:rPr lang="ru-RU" sz="2400" dirty="0" smtClean="0"/>
              <a:t>ОПОП с приложениями;</a:t>
            </a:r>
          </a:p>
          <a:p>
            <a:pPr lvl="0"/>
            <a:r>
              <a:rPr lang="ru-RU" sz="2400" dirty="0" err="1" smtClean="0"/>
              <a:t>КИМы</a:t>
            </a:r>
            <a:r>
              <a:rPr lang="ru-RU" sz="2400" dirty="0" smtClean="0"/>
              <a:t> текущей и промежуточной аттестации;</a:t>
            </a:r>
          </a:p>
          <a:p>
            <a:pPr lvl="0"/>
            <a:r>
              <a:rPr lang="ru-RU" sz="2400" dirty="0" smtClean="0"/>
              <a:t>программа ГИА;</a:t>
            </a:r>
          </a:p>
          <a:p>
            <a:pPr lvl="0"/>
            <a:r>
              <a:rPr lang="ru-RU" sz="2400" dirty="0" smtClean="0"/>
              <a:t>методические рекомендации и указания по организации образовательного процесса конкретизировать;</a:t>
            </a:r>
          </a:p>
          <a:p>
            <a:r>
              <a:rPr lang="ru-RU" sz="2400" dirty="0" smtClean="0"/>
              <a:t>учебно-методические материалы для обучающихся по освоению образовательной программы (в том числе ЭОР)</a:t>
            </a:r>
            <a:endParaRPr lang="ru-RU" sz="1600" dirty="0" smtClean="0"/>
          </a:p>
        </p:txBody>
      </p:sp>
    </p:spTree>
  </p:cSld>
  <p:clrMapOvr>
    <a:masterClrMapping/>
  </p:clrMapOvr>
  <p:transition advTm="681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1470025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Результаты апробации ПСП в Алтайском крае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85720" y="1357298"/>
            <a:ext cx="5286412" cy="328614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</a:t>
            </a:r>
            <a:r>
              <a:rPr lang="ru-RU" sz="2400" b="1" dirty="0" smtClean="0">
                <a:solidFill>
                  <a:schemeClr val="bg1"/>
                </a:solidFill>
              </a:rPr>
              <a:t>пробация  и внедрение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образовательной программы,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разработанной в соответствии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 требованиями  ФГОС СПО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по специальности 43.02.15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Поварское  и кондитерское дело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" y="5572140"/>
            <a:ext cx="9144000" cy="1285860"/>
          </a:xfrm>
          <a:prstGeom prst="rect">
            <a:avLst/>
          </a:prstGeom>
          <a:solidFill>
            <a:srgbClr val="92D050">
              <a:alpha val="8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e-mail</a:t>
            </a:r>
            <a:r>
              <a:rPr lang="ru-RU" sz="2800" dirty="0" smtClean="0"/>
              <a:t>:</a:t>
            </a:r>
            <a:r>
              <a:rPr lang="ru-RU" sz="2000" dirty="0" smtClean="0"/>
              <a:t> </a:t>
            </a:r>
            <a:r>
              <a:rPr lang="en-US" sz="3200" dirty="0" smtClean="0"/>
              <a:t>pu70-rebriha@mail.ru</a:t>
            </a:r>
            <a:endParaRPr lang="ru-RU" sz="3200" dirty="0">
              <a:solidFill>
                <a:srgbClr val="F0F8F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500063" y="1928813"/>
            <a:ext cx="3857625" cy="25717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0" y="28575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краевое государственное бюджетное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образовательное учреждение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«Ребрихинский лицей профессионального образования»</a:t>
            </a:r>
          </a:p>
        </p:txBody>
      </p:sp>
      <p:pic>
        <p:nvPicPr>
          <p:cNvPr id="8" name="Picture 4" descr="\\Server\server\Foto\Фото Здани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00174"/>
            <a:ext cx="3428231" cy="2571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964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erwer\publik\осипова\фрото\DSC_0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747" r="10526" b="12500"/>
          <a:stretch>
            <a:fillRect/>
          </a:stretch>
        </p:blipFill>
        <p:spPr bwMode="auto">
          <a:xfrm>
            <a:off x="0" y="285728"/>
            <a:ext cx="5428414" cy="2571768"/>
          </a:xfrm>
          <a:prstGeom prst="rect">
            <a:avLst/>
          </a:prstGeom>
          <a:noFill/>
        </p:spPr>
      </p:pic>
      <p:pic>
        <p:nvPicPr>
          <p:cNvPr id="1027" name="Picture 3" descr="\\Serwer\publik\на сайт новости\WSR\DSC_0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785169"/>
            <a:ext cx="3429024" cy="5157377"/>
          </a:xfrm>
          <a:prstGeom prst="rect">
            <a:avLst/>
          </a:prstGeom>
          <a:noFill/>
        </p:spPr>
      </p:pic>
      <p:pic>
        <p:nvPicPr>
          <p:cNvPr id="1028" name="Picture 4" descr="\\Serwer\publik\ФОТОГРАФИИ С 1 СЕНТЯБРЯ 2017 ГОДА\ВОРЛД СКИЛС 2017\DSC_0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000372"/>
            <a:ext cx="547971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потребители результатов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Студенты</a:t>
            </a:r>
          </a:p>
          <a:p>
            <a:r>
              <a:rPr lang="ru-RU" dirty="0" smtClean="0"/>
              <a:t>Педагогические работники лицея</a:t>
            </a:r>
          </a:p>
          <a:p>
            <a:r>
              <a:rPr lang="ru-RU" dirty="0" smtClean="0"/>
              <a:t>Профессиональные образовательные учреждения, планирующие переход на ФГОС СПО 43.02.15 Поварское и кондитерское дело.</a:t>
            </a:r>
          </a:p>
          <a:p>
            <a:r>
              <a:rPr lang="ru-RU" dirty="0" smtClean="0"/>
              <a:t>Работодатели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Основные  </a:t>
            </a:r>
            <a:r>
              <a:rPr lang="ru-RU" sz="3600" dirty="0">
                <a:solidFill>
                  <a:srgbClr val="FF0000"/>
                </a:solidFill>
              </a:rPr>
              <a:t>концептуальные положения проекта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78645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/>
              <a:t>Цель:</a:t>
            </a:r>
            <a:r>
              <a:rPr lang="ru-RU" dirty="0"/>
              <a:t> </a:t>
            </a:r>
            <a:r>
              <a:rPr lang="ru-RU" dirty="0" smtClean="0"/>
              <a:t>Обеспечить подготовку высококвалифицированных специалистов по 43.02.15 Поварское и кондитерское дело, отвечающих современным требованиям рынка труда в условиях реализации ФГОС СПО нового поколения. </a:t>
            </a:r>
            <a:endParaRPr lang="ru-RU" dirty="0"/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Задачи</a:t>
            </a:r>
            <a:r>
              <a:rPr lang="ru-RU" b="1" dirty="0"/>
              <a:t>:</a:t>
            </a:r>
            <a:endParaRPr lang="ru-RU" dirty="0"/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Создать условия для апробации и апробировать образовательную программу в соответствии с ФГОС СПО по специальности  43.02.15 Поварское и кондитерское дело в деятельности КГБПОУ «Ребрихинский лицей профессионального образования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2.</a:t>
            </a:r>
            <a:r>
              <a:rPr lang="ru-RU" i="1" dirty="0" smtClean="0"/>
              <a:t> </a:t>
            </a:r>
            <a:r>
              <a:rPr lang="ru-RU" dirty="0" smtClean="0"/>
              <a:t>Разработать и апробировать модель совмещения теоретического обучения с практическим обучением на базе предприятий общественного питания. </a:t>
            </a:r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 smtClean="0"/>
              <a:t>. Обеспечить условия внедрения в образовательный процесс нового инструмента оценки качества подготовки специалистов в форме демонстрационного экзамена.</a:t>
            </a:r>
          </a:p>
          <a:p>
            <a:pPr>
              <a:buNone/>
            </a:pPr>
            <a:r>
              <a:rPr lang="ru-RU" dirty="0" smtClean="0"/>
              <a:t>4. Организация и проведение мониторинга апробации образовательной программы.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65403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>Проектная группа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642919"/>
          <a:ext cx="8715436" cy="6163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3"/>
                <a:gridCol w="4000528"/>
                <a:gridCol w="2714645"/>
              </a:tblGrid>
              <a:tr h="6983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</a:rPr>
                        <a:t>Позиция в проекте</a:t>
                      </a:r>
                      <a:endParaRPr lang="ru-RU" sz="18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66"/>
                          </a:solidFill>
                        </a:rPr>
                        <a:t>ФИО</a:t>
                      </a:r>
                      <a:endParaRPr lang="ru-RU" sz="18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66"/>
                          </a:solidFill>
                        </a:rPr>
                        <a:t>Должность</a:t>
                      </a:r>
                      <a:endParaRPr lang="ru-RU" sz="18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743193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проекта</a:t>
                      </a:r>
                      <a:endParaRPr lang="ru-RU" sz="18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Алпатов 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Валерий Александрович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Заместитель директора  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ПО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98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качество</a:t>
                      </a:r>
                      <a:endParaRPr lang="ru-RU" sz="1800" kern="1200" dirty="0" smtClean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Голятина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Татьяна Николаевна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Заместитель директора  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 МР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17800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 проектной группы</a:t>
                      </a:r>
                      <a:endParaRPr lang="ru-RU" sz="18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Шевченко Елена Васильевна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Владимирцева Наталья Алексеевна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Казанцев Михаил Александрович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Захаров Алексей Юрьевич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Вовк Оксана Васильевна</a:t>
                      </a:r>
                    </a:p>
                    <a:p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Гаан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Мария Петровна</a:t>
                      </a:r>
                    </a:p>
                    <a:p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Гасан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Зинаида Геннадьевна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Белозерова Екатерина Викторовна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Щербановский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Владимир Дмитриевич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Осипова Татьяна Николаевна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Мастер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/о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Преподаватель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Преподаватель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Преподаватель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Преподаватель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Преподаватель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Преподаватель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Преподаватель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Преподаватель Преподаватель</a:t>
                      </a:r>
                    </a:p>
                  </a:txBody>
                  <a:tcPr/>
                </a:tc>
              </a:tr>
              <a:tr h="98221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</a:rPr>
                        <a:t>Эксперты проекта </a:t>
                      </a:r>
                      <a:endParaRPr lang="ru-RU" sz="18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Попова Людмила Анатольевна</a:t>
                      </a:r>
                    </a:p>
                    <a:p>
                      <a:r>
                        <a:rPr lang="ru-RU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Загоруйко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Татьяна Юрьевна</a:t>
                      </a:r>
                    </a:p>
                    <a:p>
                      <a:endParaRPr lang="ru-RU" sz="1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Работодатель</a:t>
                      </a:r>
                    </a:p>
                    <a:p>
                      <a:r>
                        <a:rPr lang="ru-RU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Заместитель 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директора по УР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Система управления проектом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795" t="21466" r="26028" b="16976"/>
          <a:stretch>
            <a:fillRect/>
          </a:stretch>
        </p:blipFill>
        <p:spPr bwMode="auto">
          <a:xfrm>
            <a:off x="1932457" y="1214422"/>
            <a:ext cx="55923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Этапы реализации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Организационный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(июнь – декабрь 2017 г.)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Внедренческий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(сентябрь 2017 – июнь 2021 г.)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Аналитический </a:t>
            </a:r>
          </a:p>
          <a:p>
            <a:pPr>
              <a:buNone/>
            </a:pPr>
            <a:r>
              <a:rPr lang="ru-RU" b="1" dirty="0" smtClean="0"/>
              <a:t>(июнь 2021 – октябрь 2021 г.)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Промежуточные результаты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97347"/>
            <a:ext cx="3857652" cy="545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746" y="1214422"/>
            <a:ext cx="372365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Промежуточные результаты </a:t>
            </a:r>
            <a:endParaRPr lang="ru-RU" dirty="0"/>
          </a:p>
        </p:txBody>
      </p:sp>
      <p:pic>
        <p:nvPicPr>
          <p:cNvPr id="4098" name="Picture 2" descr="E:\DCIM\102D3200\DSC_0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8213"/>
            <a:ext cx="9144000" cy="607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498</Words>
  <Application>Microsoft Office PowerPoint</Application>
  <PresentationFormat>Экран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Результаты апробации ПСП в Алтайском крае</vt:lpstr>
      <vt:lpstr>Слайд 2</vt:lpstr>
      <vt:lpstr>Основные потребители результатов</vt:lpstr>
      <vt:lpstr> Основные  концептуальные положения проекта  </vt:lpstr>
      <vt:lpstr>Проектная группа </vt:lpstr>
      <vt:lpstr>Система управления проектом</vt:lpstr>
      <vt:lpstr>Этапы реализации проекта</vt:lpstr>
      <vt:lpstr>Промежуточные результаты </vt:lpstr>
      <vt:lpstr>Промежуточные результаты </vt:lpstr>
      <vt:lpstr>Промежуточные результаты </vt:lpstr>
      <vt:lpstr>Промежуточные результаты </vt:lpstr>
      <vt:lpstr>Планируемые результаты </vt:lpstr>
      <vt:lpstr>Разработанные продукты, позволяющие обеспечить распространение инновационного опыта</vt:lpstr>
      <vt:lpstr>Результаты апробации ПСП в Алтайском крае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апробации ПСП в Алтайском крае</dc:title>
  <dc:creator>Ученик</dc:creator>
  <cp:lastModifiedBy>Ученик</cp:lastModifiedBy>
  <cp:revision>10</cp:revision>
  <dcterms:created xsi:type="dcterms:W3CDTF">2017-12-04T07:14:37Z</dcterms:created>
  <dcterms:modified xsi:type="dcterms:W3CDTF">2018-02-05T09:23:58Z</dcterms:modified>
</cp:coreProperties>
</file>