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8"/>
  </p:notesMasterIdLst>
  <p:sldIdLst>
    <p:sldId id="256" r:id="rId2"/>
    <p:sldId id="257" r:id="rId3"/>
    <p:sldId id="259" r:id="rId4"/>
    <p:sldId id="260" r:id="rId5"/>
    <p:sldId id="270" r:id="rId6"/>
    <p:sldId id="273" r:id="rId7"/>
    <p:sldId id="280" r:id="rId8"/>
    <p:sldId id="277" r:id="rId9"/>
    <p:sldId id="283" r:id="rId10"/>
    <p:sldId id="284" r:id="rId11"/>
    <p:sldId id="278" r:id="rId12"/>
    <p:sldId id="285" r:id="rId13"/>
    <p:sldId id="279" r:id="rId14"/>
    <p:sldId id="286" r:id="rId15"/>
    <p:sldId id="287" r:id="rId16"/>
    <p:sldId id="288"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7E2C73-B6D9-4C00-A36C-CAB61EFD1E86}" type="doc">
      <dgm:prSet loTypeId="urn:microsoft.com/office/officeart/2005/8/layout/list1" loCatId="list" qsTypeId="urn:microsoft.com/office/officeart/2005/8/quickstyle/3d2" qsCatId="3D" csTypeId="urn:microsoft.com/office/officeart/2005/8/colors/accent1_2" csCatId="accent1" phldr="1"/>
      <dgm:spPr/>
      <dgm:t>
        <a:bodyPr/>
        <a:lstStyle/>
        <a:p>
          <a:endParaRPr lang="ru-RU"/>
        </a:p>
      </dgm:t>
    </dgm:pt>
    <dgm:pt modelId="{48476C4C-FA2B-4D4A-A7C9-33BECE45D0F0}">
      <dgm:prSet phldrT="[Текст]" custT="1"/>
      <dgm:spPr/>
      <dgm:t>
        <a:bodyPr/>
        <a:lstStyle/>
        <a:p>
          <a:r>
            <a:rPr lang="ru-RU" sz="2400" b="1" dirty="0" smtClean="0">
              <a:effectLst/>
              <a:latin typeface="Garamond" pitchFamily="18" charset="0"/>
            </a:rPr>
            <a:t>Незаконные</a:t>
          </a:r>
          <a:endParaRPr lang="ru-RU" sz="1200" b="1" dirty="0">
            <a:effectLst/>
            <a:latin typeface="Garamond" pitchFamily="18" charset="0"/>
          </a:endParaRPr>
        </a:p>
      </dgm:t>
    </dgm:pt>
    <dgm:pt modelId="{77A90B34-E0FC-491C-A79C-B1426FBAFB6F}" type="parTrans" cxnId="{6A44ED6F-B330-4671-BA28-0FF120FD14EA}">
      <dgm:prSet/>
      <dgm:spPr/>
      <dgm:t>
        <a:bodyPr/>
        <a:lstStyle/>
        <a:p>
          <a:endParaRPr lang="ru-RU"/>
        </a:p>
      </dgm:t>
    </dgm:pt>
    <dgm:pt modelId="{A75032CC-A57F-463C-B8CA-9933ED589548}" type="sibTrans" cxnId="{6A44ED6F-B330-4671-BA28-0FF120FD14EA}">
      <dgm:prSet/>
      <dgm:spPr/>
      <dgm:t>
        <a:bodyPr/>
        <a:lstStyle/>
        <a:p>
          <a:endParaRPr lang="ru-RU"/>
        </a:p>
      </dgm:t>
    </dgm:pt>
    <dgm:pt modelId="{68ACBACB-077B-4EF1-B454-E32E0844AF82}">
      <dgm:prSet phldrT="[Текст]" custT="1"/>
      <dgm:spPr/>
      <dgm:t>
        <a:bodyPr/>
        <a:lstStyle/>
        <a:p>
          <a:pPr marL="0" indent="0" algn="just">
            <a:lnSpc>
              <a:spcPct val="100000"/>
            </a:lnSpc>
            <a:spcAft>
              <a:spcPts val="0"/>
            </a:spcAft>
          </a:pPr>
          <a:r>
            <a:rPr lang="ru-RU" sz="2000" dirty="0" smtClean="0">
              <a:latin typeface="Garamond" pitchFamily="18" charset="0"/>
            </a:rPr>
            <a:t>детская порнография (включая изготовление, распространение и хранение); наркотические средства (изготовление, продажа, пропаганда употребления), все материалы, имеющие отношение к расовой или религиозной ненависти (экстремизм, терроризм, национализма и др.), а также ненависти или агрессивного поведения по отношению к группе людей, отдельной личности или животным), азартные игры и т.д.</a:t>
          </a:r>
          <a:endParaRPr lang="ru-RU" sz="2000" dirty="0">
            <a:latin typeface="Garamond" pitchFamily="18" charset="0"/>
          </a:endParaRPr>
        </a:p>
      </dgm:t>
    </dgm:pt>
    <dgm:pt modelId="{50152980-94E2-4831-A23C-F279FA5959A3}" type="parTrans" cxnId="{39CD835C-B5AA-441C-811D-197F715558BA}">
      <dgm:prSet/>
      <dgm:spPr/>
      <dgm:t>
        <a:bodyPr/>
        <a:lstStyle/>
        <a:p>
          <a:endParaRPr lang="ru-RU"/>
        </a:p>
      </dgm:t>
    </dgm:pt>
    <dgm:pt modelId="{687B84B1-A877-4143-B701-6A6E27E74C2A}" type="sibTrans" cxnId="{39CD835C-B5AA-441C-811D-197F715558BA}">
      <dgm:prSet/>
      <dgm:spPr/>
      <dgm:t>
        <a:bodyPr/>
        <a:lstStyle/>
        <a:p>
          <a:endParaRPr lang="ru-RU"/>
        </a:p>
      </dgm:t>
    </dgm:pt>
    <dgm:pt modelId="{78795682-0433-463C-A603-9845D08E1E3A}">
      <dgm:prSet phldrT="[Текст]" custT="1"/>
      <dgm:spPr/>
      <dgm:t>
        <a:bodyPr/>
        <a:lstStyle/>
        <a:p>
          <a:r>
            <a:rPr lang="ru-RU" sz="2400" b="1" dirty="0" smtClean="0">
              <a:effectLst>
                <a:outerShdw blurRad="38100" dist="38100" dir="2700000" algn="tl">
                  <a:srgbClr val="000000">
                    <a:alpha val="43137"/>
                  </a:srgbClr>
                </a:outerShdw>
              </a:effectLst>
              <a:latin typeface="Garamond" pitchFamily="18" charset="0"/>
            </a:rPr>
            <a:t>Неэтичные</a:t>
          </a:r>
          <a:endParaRPr lang="ru-RU" sz="800" b="1" dirty="0">
            <a:effectLst>
              <a:outerShdw blurRad="38100" dist="38100" dir="2700000" algn="tl">
                <a:srgbClr val="000000">
                  <a:alpha val="43137"/>
                </a:srgbClr>
              </a:outerShdw>
            </a:effectLst>
            <a:latin typeface="Garamond" pitchFamily="18" charset="0"/>
          </a:endParaRPr>
        </a:p>
      </dgm:t>
    </dgm:pt>
    <dgm:pt modelId="{AA5040A1-3EAD-49D4-A921-4B5D71A48DEC}" type="parTrans" cxnId="{1C635CBA-2D9B-4A20-80CC-A0E355F7620D}">
      <dgm:prSet/>
      <dgm:spPr/>
      <dgm:t>
        <a:bodyPr/>
        <a:lstStyle/>
        <a:p>
          <a:endParaRPr lang="ru-RU"/>
        </a:p>
      </dgm:t>
    </dgm:pt>
    <dgm:pt modelId="{DE3B1065-ED17-4F40-AE02-3BD9AB359D54}" type="sibTrans" cxnId="{1C635CBA-2D9B-4A20-80CC-A0E355F7620D}">
      <dgm:prSet/>
      <dgm:spPr/>
      <dgm:t>
        <a:bodyPr/>
        <a:lstStyle/>
        <a:p>
          <a:endParaRPr lang="ru-RU"/>
        </a:p>
      </dgm:t>
    </dgm:pt>
    <dgm:pt modelId="{9C387730-30FF-4AA6-A366-0C9BBF17699C}">
      <dgm:prSet phldrT="[Текст]" custT="1"/>
      <dgm:spPr/>
      <dgm:t>
        <a:bodyPr/>
        <a:lstStyle/>
        <a:p>
          <a:pPr marL="0" indent="0" algn="just">
            <a:lnSpc>
              <a:spcPct val="100000"/>
            </a:lnSpc>
            <a:spcAft>
              <a:spcPts val="0"/>
            </a:spcAft>
          </a:pPr>
          <a:r>
            <a:rPr lang="ru-RU" sz="2000" dirty="0" smtClean="0">
              <a:latin typeface="Garamond" pitchFamily="18" charset="0"/>
            </a:rPr>
            <a:t>Примерами таких материалов могут служить широко распространенные в сети изображения сексуального характера, в том числе и порнография, агрессивные </a:t>
          </a:r>
          <a:r>
            <a:rPr lang="ru-RU" sz="2000" dirty="0" err="1" smtClean="0">
              <a:latin typeface="Garamond" pitchFamily="18" charset="0"/>
            </a:rPr>
            <a:t>онлайн</a:t>
          </a:r>
          <a:r>
            <a:rPr lang="ru-RU" sz="2000" dirty="0" smtClean="0">
              <a:latin typeface="Garamond" pitchFamily="18" charset="0"/>
            </a:rPr>
            <a:t> игры, азартные игры, пропаганда нездорового образа жизни (употребление наркотиков, алкоголя, табака, </a:t>
          </a:r>
          <a:r>
            <a:rPr lang="ru-RU" sz="2000" dirty="0" err="1" smtClean="0">
              <a:latin typeface="Garamond" pitchFamily="18" charset="0"/>
            </a:rPr>
            <a:t>анорексии</a:t>
          </a:r>
          <a:r>
            <a:rPr lang="ru-RU" sz="2000" dirty="0" smtClean="0">
              <a:latin typeface="Garamond" pitchFamily="18" charset="0"/>
            </a:rPr>
            <a:t>, булимии), принесения вреда здоровью и жизни (различных способов самоубийства, </a:t>
          </a:r>
          <a:r>
            <a:rPr lang="ru-RU" sz="2000" dirty="0" err="1" smtClean="0">
              <a:latin typeface="Garamond" pitchFamily="18" charset="0"/>
            </a:rPr>
            <a:t>аудионаркотиков</a:t>
          </a:r>
          <a:r>
            <a:rPr lang="ru-RU" sz="2000" dirty="0" smtClean="0">
              <a:latin typeface="Garamond" pitchFamily="18" charset="0"/>
            </a:rPr>
            <a:t>, курительных смесей), нецензурная брань, оскорбления, и др.</a:t>
          </a:r>
        </a:p>
      </dgm:t>
    </dgm:pt>
    <dgm:pt modelId="{2A1C93ED-1D41-4AE1-907F-7CE823ABE9D5}" type="parTrans" cxnId="{F82DF3DF-0CE9-4BD0-9D7F-8F041FE39E57}">
      <dgm:prSet/>
      <dgm:spPr/>
      <dgm:t>
        <a:bodyPr/>
        <a:lstStyle/>
        <a:p>
          <a:endParaRPr lang="ru-RU"/>
        </a:p>
      </dgm:t>
    </dgm:pt>
    <dgm:pt modelId="{F2AD91B3-F0D9-41FC-9841-5022342A0CC5}" type="sibTrans" cxnId="{F82DF3DF-0CE9-4BD0-9D7F-8F041FE39E57}">
      <dgm:prSet/>
      <dgm:spPr/>
      <dgm:t>
        <a:bodyPr/>
        <a:lstStyle/>
        <a:p>
          <a:endParaRPr lang="ru-RU"/>
        </a:p>
      </dgm:t>
    </dgm:pt>
    <dgm:pt modelId="{A343E9AD-EA14-46D6-9D46-1643F9C50E35}" type="pres">
      <dgm:prSet presAssocID="{3B7E2C73-B6D9-4C00-A36C-CAB61EFD1E86}" presName="linear" presStyleCnt="0">
        <dgm:presLayoutVars>
          <dgm:dir/>
          <dgm:animLvl val="lvl"/>
          <dgm:resizeHandles val="exact"/>
        </dgm:presLayoutVars>
      </dgm:prSet>
      <dgm:spPr/>
      <dgm:t>
        <a:bodyPr/>
        <a:lstStyle/>
        <a:p>
          <a:endParaRPr lang="ru-RU"/>
        </a:p>
      </dgm:t>
    </dgm:pt>
    <dgm:pt modelId="{49888E31-221B-4BD0-995D-7193F29ADFB5}" type="pres">
      <dgm:prSet presAssocID="{48476C4C-FA2B-4D4A-A7C9-33BECE45D0F0}" presName="parentLin" presStyleCnt="0"/>
      <dgm:spPr/>
    </dgm:pt>
    <dgm:pt modelId="{786E55FC-3C9E-4550-BCCC-667D457FA721}" type="pres">
      <dgm:prSet presAssocID="{48476C4C-FA2B-4D4A-A7C9-33BECE45D0F0}" presName="parentLeftMargin" presStyleLbl="node1" presStyleIdx="0" presStyleCnt="2"/>
      <dgm:spPr/>
      <dgm:t>
        <a:bodyPr/>
        <a:lstStyle/>
        <a:p>
          <a:endParaRPr lang="ru-RU"/>
        </a:p>
      </dgm:t>
    </dgm:pt>
    <dgm:pt modelId="{19A9C550-8822-448A-B854-4983DE6218F6}" type="pres">
      <dgm:prSet presAssocID="{48476C4C-FA2B-4D4A-A7C9-33BECE45D0F0}" presName="parentText" presStyleLbl="node1" presStyleIdx="0" presStyleCnt="2" custLinFactNeighborX="13375" custLinFactNeighborY="-19110">
        <dgm:presLayoutVars>
          <dgm:chMax val="0"/>
          <dgm:bulletEnabled val="1"/>
        </dgm:presLayoutVars>
      </dgm:prSet>
      <dgm:spPr/>
      <dgm:t>
        <a:bodyPr/>
        <a:lstStyle/>
        <a:p>
          <a:endParaRPr lang="ru-RU"/>
        </a:p>
      </dgm:t>
    </dgm:pt>
    <dgm:pt modelId="{839526B2-6039-4969-AD56-1BE5908313F8}" type="pres">
      <dgm:prSet presAssocID="{48476C4C-FA2B-4D4A-A7C9-33BECE45D0F0}" presName="negativeSpace" presStyleCnt="0"/>
      <dgm:spPr/>
    </dgm:pt>
    <dgm:pt modelId="{44E45AA9-921A-4254-AFA9-F7EB4D796F00}" type="pres">
      <dgm:prSet presAssocID="{48476C4C-FA2B-4D4A-A7C9-33BECE45D0F0}" presName="childText" presStyleLbl="conFgAcc1" presStyleIdx="0" presStyleCnt="2">
        <dgm:presLayoutVars>
          <dgm:bulletEnabled val="1"/>
        </dgm:presLayoutVars>
      </dgm:prSet>
      <dgm:spPr/>
      <dgm:t>
        <a:bodyPr/>
        <a:lstStyle/>
        <a:p>
          <a:endParaRPr lang="ru-RU"/>
        </a:p>
      </dgm:t>
    </dgm:pt>
    <dgm:pt modelId="{9A49F51A-D8D2-4E88-A72B-0E5D7E7D847E}" type="pres">
      <dgm:prSet presAssocID="{A75032CC-A57F-463C-B8CA-9933ED589548}" presName="spaceBetweenRectangles" presStyleCnt="0"/>
      <dgm:spPr/>
    </dgm:pt>
    <dgm:pt modelId="{E4719CA0-AF0A-4FF1-BA96-0050FBABFDFB}" type="pres">
      <dgm:prSet presAssocID="{78795682-0433-463C-A603-9845D08E1E3A}" presName="parentLin" presStyleCnt="0"/>
      <dgm:spPr/>
    </dgm:pt>
    <dgm:pt modelId="{C12D8BDB-B183-42B7-BD65-07EC9F3031C0}" type="pres">
      <dgm:prSet presAssocID="{78795682-0433-463C-A603-9845D08E1E3A}" presName="parentLeftMargin" presStyleLbl="node1" presStyleIdx="0" presStyleCnt="2"/>
      <dgm:spPr/>
      <dgm:t>
        <a:bodyPr/>
        <a:lstStyle/>
        <a:p>
          <a:endParaRPr lang="ru-RU"/>
        </a:p>
      </dgm:t>
    </dgm:pt>
    <dgm:pt modelId="{5E395A0B-7585-4F53-91A1-F23694219AE8}" type="pres">
      <dgm:prSet presAssocID="{78795682-0433-463C-A603-9845D08E1E3A}" presName="parentText" presStyleLbl="node1" presStyleIdx="1" presStyleCnt="2">
        <dgm:presLayoutVars>
          <dgm:chMax val="0"/>
          <dgm:bulletEnabled val="1"/>
        </dgm:presLayoutVars>
      </dgm:prSet>
      <dgm:spPr/>
      <dgm:t>
        <a:bodyPr/>
        <a:lstStyle/>
        <a:p>
          <a:endParaRPr lang="ru-RU"/>
        </a:p>
      </dgm:t>
    </dgm:pt>
    <dgm:pt modelId="{D209C8F2-1498-4F22-A52F-F1A27A439D8F}" type="pres">
      <dgm:prSet presAssocID="{78795682-0433-463C-A603-9845D08E1E3A}" presName="negativeSpace" presStyleCnt="0"/>
      <dgm:spPr/>
    </dgm:pt>
    <dgm:pt modelId="{755E9EDB-6C65-4BFD-8AF6-21392491B532}" type="pres">
      <dgm:prSet presAssocID="{78795682-0433-463C-A603-9845D08E1E3A}" presName="childText" presStyleLbl="conFgAcc1" presStyleIdx="1" presStyleCnt="2" custLinFactNeighborX="-945" custLinFactNeighborY="20716">
        <dgm:presLayoutVars>
          <dgm:bulletEnabled val="1"/>
        </dgm:presLayoutVars>
      </dgm:prSet>
      <dgm:spPr/>
      <dgm:t>
        <a:bodyPr/>
        <a:lstStyle/>
        <a:p>
          <a:endParaRPr lang="ru-RU"/>
        </a:p>
      </dgm:t>
    </dgm:pt>
  </dgm:ptLst>
  <dgm:cxnLst>
    <dgm:cxn modelId="{ADE02DD8-D901-4796-B35B-7556705D2946}" type="presOf" srcId="{48476C4C-FA2B-4D4A-A7C9-33BECE45D0F0}" destId="{19A9C550-8822-448A-B854-4983DE6218F6}" srcOrd="1" destOrd="0" presId="urn:microsoft.com/office/officeart/2005/8/layout/list1"/>
    <dgm:cxn modelId="{43AFCAAE-1868-41EE-A70A-FBECBE8D2665}" type="presOf" srcId="{68ACBACB-077B-4EF1-B454-E32E0844AF82}" destId="{44E45AA9-921A-4254-AFA9-F7EB4D796F00}" srcOrd="0" destOrd="0" presId="urn:microsoft.com/office/officeart/2005/8/layout/list1"/>
    <dgm:cxn modelId="{1DDE9B89-D9C1-4393-A734-24C3CEEFA7A0}" type="presOf" srcId="{78795682-0433-463C-A603-9845D08E1E3A}" destId="{C12D8BDB-B183-42B7-BD65-07EC9F3031C0}" srcOrd="0" destOrd="0" presId="urn:microsoft.com/office/officeart/2005/8/layout/list1"/>
    <dgm:cxn modelId="{35698EBF-CC77-47A7-AFEC-D3555C948CE1}" type="presOf" srcId="{3B7E2C73-B6D9-4C00-A36C-CAB61EFD1E86}" destId="{A343E9AD-EA14-46D6-9D46-1643F9C50E35}" srcOrd="0" destOrd="0" presId="urn:microsoft.com/office/officeart/2005/8/layout/list1"/>
    <dgm:cxn modelId="{AB62D75C-57EC-486A-A1B6-FE590ED2D254}" type="presOf" srcId="{78795682-0433-463C-A603-9845D08E1E3A}" destId="{5E395A0B-7585-4F53-91A1-F23694219AE8}" srcOrd="1" destOrd="0" presId="urn:microsoft.com/office/officeart/2005/8/layout/list1"/>
    <dgm:cxn modelId="{F82DF3DF-0CE9-4BD0-9D7F-8F041FE39E57}" srcId="{78795682-0433-463C-A603-9845D08E1E3A}" destId="{9C387730-30FF-4AA6-A366-0C9BBF17699C}" srcOrd="0" destOrd="0" parTransId="{2A1C93ED-1D41-4AE1-907F-7CE823ABE9D5}" sibTransId="{F2AD91B3-F0D9-41FC-9841-5022342A0CC5}"/>
    <dgm:cxn modelId="{39CD835C-B5AA-441C-811D-197F715558BA}" srcId="{48476C4C-FA2B-4D4A-A7C9-33BECE45D0F0}" destId="{68ACBACB-077B-4EF1-B454-E32E0844AF82}" srcOrd="0" destOrd="0" parTransId="{50152980-94E2-4831-A23C-F279FA5959A3}" sibTransId="{687B84B1-A877-4143-B701-6A6E27E74C2A}"/>
    <dgm:cxn modelId="{1C635CBA-2D9B-4A20-80CC-A0E355F7620D}" srcId="{3B7E2C73-B6D9-4C00-A36C-CAB61EFD1E86}" destId="{78795682-0433-463C-A603-9845D08E1E3A}" srcOrd="1" destOrd="0" parTransId="{AA5040A1-3EAD-49D4-A921-4B5D71A48DEC}" sibTransId="{DE3B1065-ED17-4F40-AE02-3BD9AB359D54}"/>
    <dgm:cxn modelId="{E4814B14-A3C9-4BED-BC2E-01DB0E99F39D}" type="presOf" srcId="{9C387730-30FF-4AA6-A366-0C9BBF17699C}" destId="{755E9EDB-6C65-4BFD-8AF6-21392491B532}" srcOrd="0" destOrd="0" presId="urn:microsoft.com/office/officeart/2005/8/layout/list1"/>
    <dgm:cxn modelId="{6A44ED6F-B330-4671-BA28-0FF120FD14EA}" srcId="{3B7E2C73-B6D9-4C00-A36C-CAB61EFD1E86}" destId="{48476C4C-FA2B-4D4A-A7C9-33BECE45D0F0}" srcOrd="0" destOrd="0" parTransId="{77A90B34-E0FC-491C-A79C-B1426FBAFB6F}" sibTransId="{A75032CC-A57F-463C-B8CA-9933ED589548}"/>
    <dgm:cxn modelId="{965EC3C4-35EF-4CF8-AC5C-DCD251E69452}" type="presOf" srcId="{48476C4C-FA2B-4D4A-A7C9-33BECE45D0F0}" destId="{786E55FC-3C9E-4550-BCCC-667D457FA721}" srcOrd="0" destOrd="0" presId="urn:microsoft.com/office/officeart/2005/8/layout/list1"/>
    <dgm:cxn modelId="{383FA529-8CB0-4AF3-9443-2919943533E5}" type="presParOf" srcId="{A343E9AD-EA14-46D6-9D46-1643F9C50E35}" destId="{49888E31-221B-4BD0-995D-7193F29ADFB5}" srcOrd="0" destOrd="0" presId="urn:microsoft.com/office/officeart/2005/8/layout/list1"/>
    <dgm:cxn modelId="{9E9E8405-87ED-46DB-AFE9-86F6C670C2A3}" type="presParOf" srcId="{49888E31-221B-4BD0-995D-7193F29ADFB5}" destId="{786E55FC-3C9E-4550-BCCC-667D457FA721}" srcOrd="0" destOrd="0" presId="urn:microsoft.com/office/officeart/2005/8/layout/list1"/>
    <dgm:cxn modelId="{63B62FBD-FAC8-458B-91F3-ADAFB8769CFF}" type="presParOf" srcId="{49888E31-221B-4BD0-995D-7193F29ADFB5}" destId="{19A9C550-8822-448A-B854-4983DE6218F6}" srcOrd="1" destOrd="0" presId="urn:microsoft.com/office/officeart/2005/8/layout/list1"/>
    <dgm:cxn modelId="{71E18D67-C6D7-4850-AD4B-86072A8B944D}" type="presParOf" srcId="{A343E9AD-EA14-46D6-9D46-1643F9C50E35}" destId="{839526B2-6039-4969-AD56-1BE5908313F8}" srcOrd="1" destOrd="0" presId="urn:microsoft.com/office/officeart/2005/8/layout/list1"/>
    <dgm:cxn modelId="{ADA04AD2-013B-4BFB-8C69-C61872D97A9C}" type="presParOf" srcId="{A343E9AD-EA14-46D6-9D46-1643F9C50E35}" destId="{44E45AA9-921A-4254-AFA9-F7EB4D796F00}" srcOrd="2" destOrd="0" presId="urn:microsoft.com/office/officeart/2005/8/layout/list1"/>
    <dgm:cxn modelId="{ABD6F07C-6DBC-4F6F-87AF-2823AC6A9E62}" type="presParOf" srcId="{A343E9AD-EA14-46D6-9D46-1643F9C50E35}" destId="{9A49F51A-D8D2-4E88-A72B-0E5D7E7D847E}" srcOrd="3" destOrd="0" presId="urn:microsoft.com/office/officeart/2005/8/layout/list1"/>
    <dgm:cxn modelId="{385BEBE6-8B86-4950-9397-37F50FB0FE3F}" type="presParOf" srcId="{A343E9AD-EA14-46D6-9D46-1643F9C50E35}" destId="{E4719CA0-AF0A-4FF1-BA96-0050FBABFDFB}" srcOrd="4" destOrd="0" presId="urn:microsoft.com/office/officeart/2005/8/layout/list1"/>
    <dgm:cxn modelId="{7AA93EE4-B291-46E7-B503-777BDFB221A3}" type="presParOf" srcId="{E4719CA0-AF0A-4FF1-BA96-0050FBABFDFB}" destId="{C12D8BDB-B183-42B7-BD65-07EC9F3031C0}" srcOrd="0" destOrd="0" presId="urn:microsoft.com/office/officeart/2005/8/layout/list1"/>
    <dgm:cxn modelId="{E0F42871-961B-4987-AD13-9F174B3CB0C6}" type="presParOf" srcId="{E4719CA0-AF0A-4FF1-BA96-0050FBABFDFB}" destId="{5E395A0B-7585-4F53-91A1-F23694219AE8}" srcOrd="1" destOrd="0" presId="urn:microsoft.com/office/officeart/2005/8/layout/list1"/>
    <dgm:cxn modelId="{FA8DBCF4-5ACF-484F-9975-6533FBA4A706}" type="presParOf" srcId="{A343E9AD-EA14-46D6-9D46-1643F9C50E35}" destId="{D209C8F2-1498-4F22-A52F-F1A27A439D8F}" srcOrd="5" destOrd="0" presId="urn:microsoft.com/office/officeart/2005/8/layout/list1"/>
    <dgm:cxn modelId="{9EB913C1-2268-4808-9164-03CEB4471F69}" type="presParOf" srcId="{A343E9AD-EA14-46D6-9D46-1643F9C50E35}" destId="{755E9EDB-6C65-4BFD-8AF6-21392491B532}" srcOrd="6" destOrd="0" presId="urn:microsoft.com/office/officeart/2005/8/layout/lis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B7E2C73-B6D9-4C00-A36C-CAB61EFD1E86}" type="doc">
      <dgm:prSet loTypeId="urn:microsoft.com/office/officeart/2005/8/layout/list1" loCatId="list" qsTypeId="urn:microsoft.com/office/officeart/2005/8/quickstyle/3d2" qsCatId="3D" csTypeId="urn:microsoft.com/office/officeart/2005/8/colors/accent1_2" csCatId="accent1" phldr="1"/>
      <dgm:spPr/>
      <dgm:t>
        <a:bodyPr/>
        <a:lstStyle/>
        <a:p>
          <a:endParaRPr lang="ru-RU"/>
        </a:p>
      </dgm:t>
    </dgm:pt>
    <dgm:pt modelId="{48476C4C-FA2B-4D4A-A7C9-33BECE45D0F0}">
      <dgm:prSet phldrT="[Текст]" custT="1"/>
      <dgm:spPr/>
      <dgm:t>
        <a:bodyPr/>
        <a:lstStyle/>
        <a:p>
          <a:r>
            <a:rPr lang="ru-RU" sz="2400" b="1" i="0" dirty="0" smtClean="0">
              <a:effectLst>
                <a:outerShdw blurRad="38100" dist="38100" dir="2700000" algn="tl">
                  <a:srgbClr val="000000">
                    <a:alpha val="43137"/>
                  </a:srgbClr>
                </a:outerShdw>
              </a:effectLst>
              <a:latin typeface="Garamond" pitchFamily="18" charset="0"/>
            </a:rPr>
            <a:t>Незаконный контакт </a:t>
          </a:r>
          <a:endParaRPr lang="ru-RU" sz="1200" b="1" i="0" dirty="0">
            <a:effectLst>
              <a:outerShdw blurRad="38100" dist="38100" dir="2700000" algn="tl">
                <a:srgbClr val="000000">
                  <a:alpha val="43137"/>
                </a:srgbClr>
              </a:outerShdw>
            </a:effectLst>
            <a:latin typeface="Garamond" pitchFamily="18" charset="0"/>
          </a:endParaRPr>
        </a:p>
      </dgm:t>
    </dgm:pt>
    <dgm:pt modelId="{77A90B34-E0FC-491C-A79C-B1426FBAFB6F}" type="parTrans" cxnId="{6A44ED6F-B330-4671-BA28-0FF120FD14EA}">
      <dgm:prSet/>
      <dgm:spPr/>
      <dgm:t>
        <a:bodyPr/>
        <a:lstStyle/>
        <a:p>
          <a:endParaRPr lang="ru-RU"/>
        </a:p>
      </dgm:t>
    </dgm:pt>
    <dgm:pt modelId="{A75032CC-A57F-463C-B8CA-9933ED589548}" type="sibTrans" cxnId="{6A44ED6F-B330-4671-BA28-0FF120FD14EA}">
      <dgm:prSet/>
      <dgm:spPr/>
      <dgm:t>
        <a:bodyPr/>
        <a:lstStyle/>
        <a:p>
          <a:endParaRPr lang="ru-RU"/>
        </a:p>
      </dgm:t>
    </dgm:pt>
    <dgm:pt modelId="{68ACBACB-077B-4EF1-B454-E32E0844AF82}">
      <dgm:prSet phldrT="[Текст]" custT="1"/>
      <dgm:spPr/>
      <dgm:t>
        <a:bodyPr/>
        <a:lstStyle/>
        <a:p>
          <a:pPr marL="0" indent="0" algn="just">
            <a:lnSpc>
              <a:spcPct val="100000"/>
            </a:lnSpc>
            <a:spcAft>
              <a:spcPts val="0"/>
            </a:spcAft>
          </a:pPr>
          <a:r>
            <a:rPr lang="ru-RU" sz="2000" dirty="0" smtClean="0">
              <a:latin typeface="Garamond" pitchFamily="18" charset="0"/>
            </a:rPr>
            <a:t>это общение между взрослым и ребенком, при котором взрослый пытается установить более близкие отношения для сексуальной эксплуатации ребенка. Это понятие включает в себя такие </a:t>
          </a:r>
          <a:r>
            <a:rPr lang="ru-RU" sz="2000" dirty="0" err="1" smtClean="0">
              <a:latin typeface="Garamond" pitchFamily="18" charset="0"/>
            </a:rPr>
            <a:t>интернет-преступления</a:t>
          </a:r>
          <a:r>
            <a:rPr lang="ru-RU" sz="2000" dirty="0" smtClean="0">
              <a:latin typeface="Garamond" pitchFamily="18" charset="0"/>
            </a:rPr>
            <a:t> как домогательство и </a:t>
          </a:r>
          <a:r>
            <a:rPr lang="ru-RU" sz="2000" dirty="0" err="1" smtClean="0">
              <a:latin typeface="Garamond" pitchFamily="18" charset="0"/>
            </a:rPr>
            <a:t>груминг</a:t>
          </a:r>
          <a:r>
            <a:rPr lang="ru-RU" sz="2000" dirty="0" smtClean="0">
              <a:latin typeface="Garamond" pitchFamily="18" charset="0"/>
            </a:rPr>
            <a:t>.</a:t>
          </a:r>
          <a:r>
            <a:rPr lang="en-US" sz="2000" dirty="0" smtClean="0">
              <a:latin typeface="Garamond" pitchFamily="18" charset="0"/>
            </a:rPr>
            <a:t> </a:t>
          </a:r>
          <a:endParaRPr lang="ru-RU" sz="2000" dirty="0">
            <a:latin typeface="Garamond" pitchFamily="18" charset="0"/>
          </a:endParaRPr>
        </a:p>
      </dgm:t>
    </dgm:pt>
    <dgm:pt modelId="{50152980-94E2-4831-A23C-F279FA5959A3}" type="parTrans" cxnId="{39CD835C-B5AA-441C-811D-197F715558BA}">
      <dgm:prSet/>
      <dgm:spPr/>
      <dgm:t>
        <a:bodyPr/>
        <a:lstStyle/>
        <a:p>
          <a:endParaRPr lang="ru-RU"/>
        </a:p>
      </dgm:t>
    </dgm:pt>
    <dgm:pt modelId="{687B84B1-A877-4143-B701-6A6E27E74C2A}" type="sibTrans" cxnId="{39CD835C-B5AA-441C-811D-197F715558BA}">
      <dgm:prSet/>
      <dgm:spPr/>
      <dgm:t>
        <a:bodyPr/>
        <a:lstStyle/>
        <a:p>
          <a:endParaRPr lang="ru-RU"/>
        </a:p>
      </dgm:t>
    </dgm:pt>
    <dgm:pt modelId="{78795682-0433-463C-A603-9845D08E1E3A}">
      <dgm:prSet phldrT="[Текст]" custT="1"/>
      <dgm:spPr/>
      <dgm:t>
        <a:bodyPr/>
        <a:lstStyle/>
        <a:p>
          <a:r>
            <a:rPr lang="ru-RU" sz="2400" b="1" dirty="0" err="1" smtClean="0">
              <a:effectLst>
                <a:outerShdw blurRad="38100" dist="38100" dir="2700000" algn="tl">
                  <a:srgbClr val="000000">
                    <a:alpha val="43137"/>
                  </a:srgbClr>
                </a:outerShdw>
              </a:effectLst>
              <a:latin typeface="Garamond" pitchFamily="18" charset="0"/>
            </a:rPr>
            <a:t>Киберпреследование</a:t>
          </a:r>
          <a:r>
            <a:rPr lang="ru-RU" sz="2400" b="1" dirty="0" smtClean="0">
              <a:effectLst>
                <a:outerShdw blurRad="38100" dist="38100" dir="2700000" algn="tl">
                  <a:srgbClr val="000000">
                    <a:alpha val="43137"/>
                  </a:srgbClr>
                </a:outerShdw>
              </a:effectLst>
              <a:latin typeface="Garamond" pitchFamily="18" charset="0"/>
            </a:rPr>
            <a:t> </a:t>
          </a:r>
          <a:endParaRPr lang="ru-RU" sz="800" b="1" dirty="0">
            <a:effectLst>
              <a:outerShdw blurRad="38100" dist="38100" dir="2700000" algn="tl">
                <a:srgbClr val="000000">
                  <a:alpha val="43137"/>
                </a:srgbClr>
              </a:outerShdw>
            </a:effectLst>
            <a:latin typeface="Garamond" pitchFamily="18" charset="0"/>
          </a:endParaRPr>
        </a:p>
      </dgm:t>
    </dgm:pt>
    <dgm:pt modelId="{AA5040A1-3EAD-49D4-A921-4B5D71A48DEC}" type="parTrans" cxnId="{1C635CBA-2D9B-4A20-80CC-A0E355F7620D}">
      <dgm:prSet/>
      <dgm:spPr/>
      <dgm:t>
        <a:bodyPr/>
        <a:lstStyle/>
        <a:p>
          <a:endParaRPr lang="ru-RU"/>
        </a:p>
      </dgm:t>
    </dgm:pt>
    <dgm:pt modelId="{DE3B1065-ED17-4F40-AE02-3BD9AB359D54}" type="sibTrans" cxnId="{1C635CBA-2D9B-4A20-80CC-A0E355F7620D}">
      <dgm:prSet/>
      <dgm:spPr/>
      <dgm:t>
        <a:bodyPr/>
        <a:lstStyle/>
        <a:p>
          <a:endParaRPr lang="ru-RU"/>
        </a:p>
      </dgm:t>
    </dgm:pt>
    <dgm:pt modelId="{9C387730-30FF-4AA6-A366-0C9BBF17699C}">
      <dgm:prSet phldrT="[Текст]" custT="1"/>
      <dgm:spPr/>
      <dgm:t>
        <a:bodyPr/>
        <a:lstStyle/>
        <a:p>
          <a:pPr marL="0" indent="0" algn="just">
            <a:lnSpc>
              <a:spcPct val="100000"/>
            </a:lnSpc>
            <a:spcAft>
              <a:spcPts val="0"/>
            </a:spcAft>
          </a:pPr>
          <a:r>
            <a:rPr lang="ru-RU" sz="2000" dirty="0" smtClean="0">
              <a:latin typeface="Garamond" pitchFamily="18" charset="0"/>
            </a:rPr>
            <a:t>это преследование пользователя сообщениями, содержащими оскорбления, агрессию, сексуальные домогательства с помощью различных </a:t>
          </a:r>
          <a:r>
            <a:rPr lang="ru-RU" sz="2000" dirty="0" err="1" smtClean="0">
              <a:latin typeface="Garamond" pitchFamily="18" charset="0"/>
            </a:rPr>
            <a:t>интернет-сервисов</a:t>
          </a:r>
          <a:r>
            <a:rPr lang="ru-RU" sz="2000" dirty="0" smtClean="0">
              <a:latin typeface="Garamond" pitchFamily="18" charset="0"/>
            </a:rPr>
            <a:t>. Также, </a:t>
          </a:r>
          <a:r>
            <a:rPr lang="ru-RU" sz="2000" dirty="0" err="1" smtClean="0">
              <a:latin typeface="Garamond" pitchFamily="18" charset="0"/>
            </a:rPr>
            <a:t>киберпреследование</a:t>
          </a:r>
          <a:r>
            <a:rPr lang="ru-RU" sz="2000" dirty="0" smtClean="0">
              <a:latin typeface="Garamond" pitchFamily="18" charset="0"/>
            </a:rPr>
            <a:t> может принимать такие формы, как обмен информацией, контактами; запугивание; подражание; хулиганство (</a:t>
          </a:r>
          <a:r>
            <a:rPr lang="ru-RU" sz="2000" dirty="0" err="1" smtClean="0">
              <a:latin typeface="Garamond" pitchFamily="18" charset="0"/>
            </a:rPr>
            <a:t>интернет-троллинг</a:t>
          </a:r>
          <a:r>
            <a:rPr lang="ru-RU" sz="2000" dirty="0" smtClean="0">
              <a:latin typeface="Garamond" pitchFamily="18" charset="0"/>
            </a:rPr>
            <a:t>); социальное бойкотирование</a:t>
          </a:r>
        </a:p>
      </dgm:t>
    </dgm:pt>
    <dgm:pt modelId="{2A1C93ED-1D41-4AE1-907F-7CE823ABE9D5}" type="parTrans" cxnId="{F82DF3DF-0CE9-4BD0-9D7F-8F041FE39E57}">
      <dgm:prSet/>
      <dgm:spPr/>
      <dgm:t>
        <a:bodyPr/>
        <a:lstStyle/>
        <a:p>
          <a:endParaRPr lang="ru-RU"/>
        </a:p>
      </dgm:t>
    </dgm:pt>
    <dgm:pt modelId="{F2AD91B3-F0D9-41FC-9841-5022342A0CC5}" type="sibTrans" cxnId="{F82DF3DF-0CE9-4BD0-9D7F-8F041FE39E57}">
      <dgm:prSet/>
      <dgm:spPr/>
      <dgm:t>
        <a:bodyPr/>
        <a:lstStyle/>
        <a:p>
          <a:endParaRPr lang="ru-RU"/>
        </a:p>
      </dgm:t>
    </dgm:pt>
    <dgm:pt modelId="{A343E9AD-EA14-46D6-9D46-1643F9C50E35}" type="pres">
      <dgm:prSet presAssocID="{3B7E2C73-B6D9-4C00-A36C-CAB61EFD1E86}" presName="linear" presStyleCnt="0">
        <dgm:presLayoutVars>
          <dgm:dir/>
          <dgm:animLvl val="lvl"/>
          <dgm:resizeHandles val="exact"/>
        </dgm:presLayoutVars>
      </dgm:prSet>
      <dgm:spPr/>
      <dgm:t>
        <a:bodyPr/>
        <a:lstStyle/>
        <a:p>
          <a:endParaRPr lang="ru-RU"/>
        </a:p>
      </dgm:t>
    </dgm:pt>
    <dgm:pt modelId="{49888E31-221B-4BD0-995D-7193F29ADFB5}" type="pres">
      <dgm:prSet presAssocID="{48476C4C-FA2B-4D4A-A7C9-33BECE45D0F0}" presName="parentLin" presStyleCnt="0"/>
      <dgm:spPr/>
    </dgm:pt>
    <dgm:pt modelId="{786E55FC-3C9E-4550-BCCC-667D457FA721}" type="pres">
      <dgm:prSet presAssocID="{48476C4C-FA2B-4D4A-A7C9-33BECE45D0F0}" presName="parentLeftMargin" presStyleLbl="node1" presStyleIdx="0" presStyleCnt="2"/>
      <dgm:spPr/>
      <dgm:t>
        <a:bodyPr/>
        <a:lstStyle/>
        <a:p>
          <a:endParaRPr lang="ru-RU"/>
        </a:p>
      </dgm:t>
    </dgm:pt>
    <dgm:pt modelId="{19A9C550-8822-448A-B854-4983DE6218F6}" type="pres">
      <dgm:prSet presAssocID="{48476C4C-FA2B-4D4A-A7C9-33BECE45D0F0}" presName="parentText" presStyleLbl="node1" presStyleIdx="0" presStyleCnt="2" custLinFactNeighborX="13375" custLinFactNeighborY="-19110">
        <dgm:presLayoutVars>
          <dgm:chMax val="0"/>
          <dgm:bulletEnabled val="1"/>
        </dgm:presLayoutVars>
      </dgm:prSet>
      <dgm:spPr/>
      <dgm:t>
        <a:bodyPr/>
        <a:lstStyle/>
        <a:p>
          <a:endParaRPr lang="ru-RU"/>
        </a:p>
      </dgm:t>
    </dgm:pt>
    <dgm:pt modelId="{839526B2-6039-4969-AD56-1BE5908313F8}" type="pres">
      <dgm:prSet presAssocID="{48476C4C-FA2B-4D4A-A7C9-33BECE45D0F0}" presName="negativeSpace" presStyleCnt="0"/>
      <dgm:spPr/>
    </dgm:pt>
    <dgm:pt modelId="{44E45AA9-921A-4254-AFA9-F7EB4D796F00}" type="pres">
      <dgm:prSet presAssocID="{48476C4C-FA2B-4D4A-A7C9-33BECE45D0F0}" presName="childText" presStyleLbl="conFgAcc1" presStyleIdx="0" presStyleCnt="2">
        <dgm:presLayoutVars>
          <dgm:bulletEnabled val="1"/>
        </dgm:presLayoutVars>
      </dgm:prSet>
      <dgm:spPr/>
      <dgm:t>
        <a:bodyPr/>
        <a:lstStyle/>
        <a:p>
          <a:endParaRPr lang="ru-RU"/>
        </a:p>
      </dgm:t>
    </dgm:pt>
    <dgm:pt modelId="{9A49F51A-D8D2-4E88-A72B-0E5D7E7D847E}" type="pres">
      <dgm:prSet presAssocID="{A75032CC-A57F-463C-B8CA-9933ED589548}" presName="spaceBetweenRectangles" presStyleCnt="0"/>
      <dgm:spPr/>
    </dgm:pt>
    <dgm:pt modelId="{E4719CA0-AF0A-4FF1-BA96-0050FBABFDFB}" type="pres">
      <dgm:prSet presAssocID="{78795682-0433-463C-A603-9845D08E1E3A}" presName="parentLin" presStyleCnt="0"/>
      <dgm:spPr/>
    </dgm:pt>
    <dgm:pt modelId="{C12D8BDB-B183-42B7-BD65-07EC9F3031C0}" type="pres">
      <dgm:prSet presAssocID="{78795682-0433-463C-A603-9845D08E1E3A}" presName="parentLeftMargin" presStyleLbl="node1" presStyleIdx="0" presStyleCnt="2"/>
      <dgm:spPr/>
      <dgm:t>
        <a:bodyPr/>
        <a:lstStyle/>
        <a:p>
          <a:endParaRPr lang="ru-RU"/>
        </a:p>
      </dgm:t>
    </dgm:pt>
    <dgm:pt modelId="{5E395A0B-7585-4F53-91A1-F23694219AE8}" type="pres">
      <dgm:prSet presAssocID="{78795682-0433-463C-A603-9845D08E1E3A}" presName="parentText" presStyleLbl="node1" presStyleIdx="1" presStyleCnt="2">
        <dgm:presLayoutVars>
          <dgm:chMax val="0"/>
          <dgm:bulletEnabled val="1"/>
        </dgm:presLayoutVars>
      </dgm:prSet>
      <dgm:spPr/>
      <dgm:t>
        <a:bodyPr/>
        <a:lstStyle/>
        <a:p>
          <a:endParaRPr lang="ru-RU"/>
        </a:p>
      </dgm:t>
    </dgm:pt>
    <dgm:pt modelId="{D209C8F2-1498-4F22-A52F-F1A27A439D8F}" type="pres">
      <dgm:prSet presAssocID="{78795682-0433-463C-A603-9845D08E1E3A}" presName="negativeSpace" presStyleCnt="0"/>
      <dgm:spPr/>
    </dgm:pt>
    <dgm:pt modelId="{755E9EDB-6C65-4BFD-8AF6-21392491B532}" type="pres">
      <dgm:prSet presAssocID="{78795682-0433-463C-A603-9845D08E1E3A}" presName="childText" presStyleLbl="conFgAcc1" presStyleIdx="1" presStyleCnt="2" custLinFactNeighborX="-945" custLinFactNeighborY="20716">
        <dgm:presLayoutVars>
          <dgm:bulletEnabled val="1"/>
        </dgm:presLayoutVars>
      </dgm:prSet>
      <dgm:spPr/>
      <dgm:t>
        <a:bodyPr/>
        <a:lstStyle/>
        <a:p>
          <a:endParaRPr lang="ru-RU"/>
        </a:p>
      </dgm:t>
    </dgm:pt>
  </dgm:ptLst>
  <dgm:cxnLst>
    <dgm:cxn modelId="{F82DF3DF-0CE9-4BD0-9D7F-8F041FE39E57}" srcId="{78795682-0433-463C-A603-9845D08E1E3A}" destId="{9C387730-30FF-4AA6-A366-0C9BBF17699C}" srcOrd="0" destOrd="0" parTransId="{2A1C93ED-1D41-4AE1-907F-7CE823ABE9D5}" sibTransId="{F2AD91B3-F0D9-41FC-9841-5022342A0CC5}"/>
    <dgm:cxn modelId="{C05A726B-734D-419E-8525-1C3F10E5944D}" type="presOf" srcId="{68ACBACB-077B-4EF1-B454-E32E0844AF82}" destId="{44E45AA9-921A-4254-AFA9-F7EB4D796F00}" srcOrd="0" destOrd="0" presId="urn:microsoft.com/office/officeart/2005/8/layout/list1"/>
    <dgm:cxn modelId="{39CD835C-B5AA-441C-811D-197F715558BA}" srcId="{48476C4C-FA2B-4D4A-A7C9-33BECE45D0F0}" destId="{68ACBACB-077B-4EF1-B454-E32E0844AF82}" srcOrd="0" destOrd="0" parTransId="{50152980-94E2-4831-A23C-F279FA5959A3}" sibTransId="{687B84B1-A877-4143-B701-6A6E27E74C2A}"/>
    <dgm:cxn modelId="{01569267-6283-4AEF-A09F-9EDE699065A4}" type="presOf" srcId="{48476C4C-FA2B-4D4A-A7C9-33BECE45D0F0}" destId="{786E55FC-3C9E-4550-BCCC-667D457FA721}" srcOrd="0" destOrd="0" presId="urn:microsoft.com/office/officeart/2005/8/layout/list1"/>
    <dgm:cxn modelId="{1BFC1FA3-2B0E-475E-AA60-DB426C5E1B07}" type="presOf" srcId="{3B7E2C73-B6D9-4C00-A36C-CAB61EFD1E86}" destId="{A343E9AD-EA14-46D6-9D46-1643F9C50E35}" srcOrd="0" destOrd="0" presId="urn:microsoft.com/office/officeart/2005/8/layout/list1"/>
    <dgm:cxn modelId="{08726CD8-3B3A-436E-941F-51ACCFD6E690}" type="presOf" srcId="{48476C4C-FA2B-4D4A-A7C9-33BECE45D0F0}" destId="{19A9C550-8822-448A-B854-4983DE6218F6}" srcOrd="1" destOrd="0" presId="urn:microsoft.com/office/officeart/2005/8/layout/list1"/>
    <dgm:cxn modelId="{E29CF9F8-D1A7-4B39-A952-620566909C92}" type="presOf" srcId="{78795682-0433-463C-A603-9845D08E1E3A}" destId="{C12D8BDB-B183-42B7-BD65-07EC9F3031C0}" srcOrd="0" destOrd="0" presId="urn:microsoft.com/office/officeart/2005/8/layout/list1"/>
    <dgm:cxn modelId="{3F187449-4F87-46EC-9B3B-72281D0AA297}" type="presOf" srcId="{78795682-0433-463C-A603-9845D08E1E3A}" destId="{5E395A0B-7585-4F53-91A1-F23694219AE8}" srcOrd="1" destOrd="0" presId="urn:microsoft.com/office/officeart/2005/8/layout/list1"/>
    <dgm:cxn modelId="{1C635CBA-2D9B-4A20-80CC-A0E355F7620D}" srcId="{3B7E2C73-B6D9-4C00-A36C-CAB61EFD1E86}" destId="{78795682-0433-463C-A603-9845D08E1E3A}" srcOrd="1" destOrd="0" parTransId="{AA5040A1-3EAD-49D4-A921-4B5D71A48DEC}" sibTransId="{DE3B1065-ED17-4F40-AE02-3BD9AB359D54}"/>
    <dgm:cxn modelId="{6A44ED6F-B330-4671-BA28-0FF120FD14EA}" srcId="{3B7E2C73-B6D9-4C00-A36C-CAB61EFD1E86}" destId="{48476C4C-FA2B-4D4A-A7C9-33BECE45D0F0}" srcOrd="0" destOrd="0" parTransId="{77A90B34-E0FC-491C-A79C-B1426FBAFB6F}" sibTransId="{A75032CC-A57F-463C-B8CA-9933ED589548}"/>
    <dgm:cxn modelId="{B75D830E-BF1E-4430-86F1-9039362098A0}" type="presOf" srcId="{9C387730-30FF-4AA6-A366-0C9BBF17699C}" destId="{755E9EDB-6C65-4BFD-8AF6-21392491B532}" srcOrd="0" destOrd="0" presId="urn:microsoft.com/office/officeart/2005/8/layout/list1"/>
    <dgm:cxn modelId="{24D66E85-6A8E-46BD-9987-6D31B0E1CF22}" type="presParOf" srcId="{A343E9AD-EA14-46D6-9D46-1643F9C50E35}" destId="{49888E31-221B-4BD0-995D-7193F29ADFB5}" srcOrd="0" destOrd="0" presId="urn:microsoft.com/office/officeart/2005/8/layout/list1"/>
    <dgm:cxn modelId="{9E3499E5-2889-4E27-BB36-0C73B64E9022}" type="presParOf" srcId="{49888E31-221B-4BD0-995D-7193F29ADFB5}" destId="{786E55FC-3C9E-4550-BCCC-667D457FA721}" srcOrd="0" destOrd="0" presId="urn:microsoft.com/office/officeart/2005/8/layout/list1"/>
    <dgm:cxn modelId="{341B309C-542C-43E9-ADE6-E3090C7CDB7B}" type="presParOf" srcId="{49888E31-221B-4BD0-995D-7193F29ADFB5}" destId="{19A9C550-8822-448A-B854-4983DE6218F6}" srcOrd="1" destOrd="0" presId="urn:microsoft.com/office/officeart/2005/8/layout/list1"/>
    <dgm:cxn modelId="{8EF27541-9459-4B13-9A3D-59F778A0F843}" type="presParOf" srcId="{A343E9AD-EA14-46D6-9D46-1643F9C50E35}" destId="{839526B2-6039-4969-AD56-1BE5908313F8}" srcOrd="1" destOrd="0" presId="urn:microsoft.com/office/officeart/2005/8/layout/list1"/>
    <dgm:cxn modelId="{D79A708F-1F49-482A-8FB3-39D4A6A541D3}" type="presParOf" srcId="{A343E9AD-EA14-46D6-9D46-1643F9C50E35}" destId="{44E45AA9-921A-4254-AFA9-F7EB4D796F00}" srcOrd="2" destOrd="0" presId="urn:microsoft.com/office/officeart/2005/8/layout/list1"/>
    <dgm:cxn modelId="{269EF7E0-2DF8-4B5F-9858-8B459586A25E}" type="presParOf" srcId="{A343E9AD-EA14-46D6-9D46-1643F9C50E35}" destId="{9A49F51A-D8D2-4E88-A72B-0E5D7E7D847E}" srcOrd="3" destOrd="0" presId="urn:microsoft.com/office/officeart/2005/8/layout/list1"/>
    <dgm:cxn modelId="{0DA1D99D-547D-448A-AAB6-9B2D4053B2F3}" type="presParOf" srcId="{A343E9AD-EA14-46D6-9D46-1643F9C50E35}" destId="{E4719CA0-AF0A-4FF1-BA96-0050FBABFDFB}" srcOrd="4" destOrd="0" presId="urn:microsoft.com/office/officeart/2005/8/layout/list1"/>
    <dgm:cxn modelId="{476442F0-808F-4B7E-89DA-62610C3C55FD}" type="presParOf" srcId="{E4719CA0-AF0A-4FF1-BA96-0050FBABFDFB}" destId="{C12D8BDB-B183-42B7-BD65-07EC9F3031C0}" srcOrd="0" destOrd="0" presId="urn:microsoft.com/office/officeart/2005/8/layout/list1"/>
    <dgm:cxn modelId="{29906A77-FE95-4CBF-B972-1E404C1E2EF0}" type="presParOf" srcId="{E4719CA0-AF0A-4FF1-BA96-0050FBABFDFB}" destId="{5E395A0B-7585-4F53-91A1-F23694219AE8}" srcOrd="1" destOrd="0" presId="urn:microsoft.com/office/officeart/2005/8/layout/list1"/>
    <dgm:cxn modelId="{805823CE-B0BB-4EC7-AC44-E64F25219C49}" type="presParOf" srcId="{A343E9AD-EA14-46D6-9D46-1643F9C50E35}" destId="{D209C8F2-1498-4F22-A52F-F1A27A439D8F}" srcOrd="5" destOrd="0" presId="urn:microsoft.com/office/officeart/2005/8/layout/list1"/>
    <dgm:cxn modelId="{1E41A850-7B24-41D5-98FD-44CC8A1C9D28}" type="presParOf" srcId="{A343E9AD-EA14-46D6-9D46-1643F9C50E35}" destId="{755E9EDB-6C65-4BFD-8AF6-21392491B532}" srcOrd="6" destOrd="0" presId="urn:microsoft.com/office/officeart/2005/8/layout/lis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B7E2C73-B6D9-4C00-A36C-CAB61EFD1E86}" type="doc">
      <dgm:prSet loTypeId="urn:microsoft.com/office/officeart/2005/8/layout/list1" loCatId="list" qsTypeId="urn:microsoft.com/office/officeart/2005/8/quickstyle/3d2" qsCatId="3D" csTypeId="urn:microsoft.com/office/officeart/2005/8/colors/accent1_2" csCatId="accent1" phldr="1"/>
      <dgm:spPr/>
      <dgm:t>
        <a:bodyPr/>
        <a:lstStyle/>
        <a:p>
          <a:endParaRPr lang="ru-RU"/>
        </a:p>
      </dgm:t>
    </dgm:pt>
    <dgm:pt modelId="{48476C4C-FA2B-4D4A-A7C9-33BECE45D0F0}">
      <dgm:prSet phldrT="[Текст]" custT="1"/>
      <dgm:spPr/>
      <dgm:t>
        <a:bodyPr/>
        <a:lstStyle/>
        <a:p>
          <a:r>
            <a:rPr lang="ru-RU" sz="2400" b="1" i="0" dirty="0" smtClean="0">
              <a:effectLst>
                <a:outerShdw blurRad="38100" dist="38100" dir="2700000" algn="tl">
                  <a:srgbClr val="000000">
                    <a:alpha val="43137"/>
                  </a:srgbClr>
                </a:outerShdw>
              </a:effectLst>
              <a:latin typeface="Garamond" pitchFamily="18" charset="0"/>
            </a:rPr>
            <a:t>Домогательство </a:t>
          </a:r>
          <a:endParaRPr lang="ru-RU" sz="1200" b="1" i="0" dirty="0">
            <a:effectLst>
              <a:outerShdw blurRad="38100" dist="38100" dir="2700000" algn="tl">
                <a:srgbClr val="000000">
                  <a:alpha val="43137"/>
                </a:srgbClr>
              </a:outerShdw>
            </a:effectLst>
            <a:latin typeface="Garamond" pitchFamily="18" charset="0"/>
          </a:endParaRPr>
        </a:p>
      </dgm:t>
    </dgm:pt>
    <dgm:pt modelId="{77A90B34-E0FC-491C-A79C-B1426FBAFB6F}" type="parTrans" cxnId="{6A44ED6F-B330-4671-BA28-0FF120FD14EA}">
      <dgm:prSet/>
      <dgm:spPr/>
      <dgm:t>
        <a:bodyPr/>
        <a:lstStyle/>
        <a:p>
          <a:endParaRPr lang="ru-RU"/>
        </a:p>
      </dgm:t>
    </dgm:pt>
    <dgm:pt modelId="{A75032CC-A57F-463C-B8CA-9933ED589548}" type="sibTrans" cxnId="{6A44ED6F-B330-4671-BA28-0FF120FD14EA}">
      <dgm:prSet/>
      <dgm:spPr/>
      <dgm:t>
        <a:bodyPr/>
        <a:lstStyle/>
        <a:p>
          <a:endParaRPr lang="ru-RU"/>
        </a:p>
      </dgm:t>
    </dgm:pt>
    <dgm:pt modelId="{68ACBACB-077B-4EF1-B454-E32E0844AF82}">
      <dgm:prSet phldrT="[Текст]" custT="1"/>
      <dgm:spPr/>
      <dgm:t>
        <a:bodyPr/>
        <a:lstStyle/>
        <a:p>
          <a:pPr marL="0" indent="0" algn="just">
            <a:lnSpc>
              <a:spcPct val="100000"/>
            </a:lnSpc>
            <a:spcAft>
              <a:spcPts val="0"/>
            </a:spcAft>
          </a:pPr>
          <a:r>
            <a:rPr lang="ru-RU" sz="1800" dirty="0" smtClean="0">
              <a:latin typeface="Garamond" pitchFamily="18" charset="0"/>
            </a:rPr>
            <a:t>причиняющее неудобство или вред поведение, нарушающее неприкосновенность частной жизни лица. Такое поведение может заключаться в прямых или косвенных словесных оскорблениях или угрозах, недоброжелательных замечаниях, грубых шутках или инсинуациях, нежелательных письмах или звонках, показе оскорбительных или унизительных фотографий, запугивании, похотливых жестах, ненужных прикосновениях, похлопываниях, щипках, ударах, физическом нападении или в других подобных действиях.</a:t>
          </a:r>
          <a:endParaRPr lang="ru-RU" sz="1800" dirty="0">
            <a:latin typeface="Garamond" pitchFamily="18" charset="0"/>
          </a:endParaRPr>
        </a:p>
      </dgm:t>
    </dgm:pt>
    <dgm:pt modelId="{50152980-94E2-4831-A23C-F279FA5959A3}" type="parTrans" cxnId="{39CD835C-B5AA-441C-811D-197F715558BA}">
      <dgm:prSet/>
      <dgm:spPr/>
      <dgm:t>
        <a:bodyPr/>
        <a:lstStyle/>
        <a:p>
          <a:endParaRPr lang="ru-RU"/>
        </a:p>
      </dgm:t>
    </dgm:pt>
    <dgm:pt modelId="{687B84B1-A877-4143-B701-6A6E27E74C2A}" type="sibTrans" cxnId="{39CD835C-B5AA-441C-811D-197F715558BA}">
      <dgm:prSet/>
      <dgm:spPr/>
      <dgm:t>
        <a:bodyPr/>
        <a:lstStyle/>
        <a:p>
          <a:endParaRPr lang="ru-RU"/>
        </a:p>
      </dgm:t>
    </dgm:pt>
    <dgm:pt modelId="{78795682-0433-463C-A603-9845D08E1E3A}">
      <dgm:prSet phldrT="[Текст]" custT="1"/>
      <dgm:spPr/>
      <dgm:t>
        <a:bodyPr/>
        <a:lstStyle/>
        <a:p>
          <a:r>
            <a:rPr lang="ru-RU" sz="2400" b="1" dirty="0" err="1" smtClean="0">
              <a:effectLst>
                <a:outerShdw blurRad="38100" dist="38100" dir="2700000" algn="tl">
                  <a:srgbClr val="000000">
                    <a:alpha val="43137"/>
                  </a:srgbClr>
                </a:outerShdw>
              </a:effectLst>
              <a:latin typeface="Garamond" pitchFamily="18" charset="0"/>
            </a:rPr>
            <a:t>Груминг</a:t>
          </a:r>
          <a:r>
            <a:rPr lang="ru-RU" sz="2400" b="1" dirty="0" smtClean="0">
              <a:effectLst>
                <a:outerShdw blurRad="38100" dist="38100" dir="2700000" algn="tl">
                  <a:srgbClr val="000000">
                    <a:alpha val="43137"/>
                  </a:srgbClr>
                </a:outerShdw>
              </a:effectLst>
              <a:latin typeface="Garamond" pitchFamily="18" charset="0"/>
            </a:rPr>
            <a:t> </a:t>
          </a:r>
          <a:endParaRPr lang="ru-RU" sz="800" b="1" dirty="0">
            <a:effectLst>
              <a:outerShdw blurRad="38100" dist="38100" dir="2700000" algn="tl">
                <a:srgbClr val="000000">
                  <a:alpha val="43137"/>
                </a:srgbClr>
              </a:outerShdw>
            </a:effectLst>
            <a:latin typeface="Garamond" pitchFamily="18" charset="0"/>
          </a:endParaRPr>
        </a:p>
      </dgm:t>
    </dgm:pt>
    <dgm:pt modelId="{AA5040A1-3EAD-49D4-A921-4B5D71A48DEC}" type="parTrans" cxnId="{1C635CBA-2D9B-4A20-80CC-A0E355F7620D}">
      <dgm:prSet/>
      <dgm:spPr/>
      <dgm:t>
        <a:bodyPr/>
        <a:lstStyle/>
        <a:p>
          <a:endParaRPr lang="ru-RU"/>
        </a:p>
      </dgm:t>
    </dgm:pt>
    <dgm:pt modelId="{DE3B1065-ED17-4F40-AE02-3BD9AB359D54}" type="sibTrans" cxnId="{1C635CBA-2D9B-4A20-80CC-A0E355F7620D}">
      <dgm:prSet/>
      <dgm:spPr/>
      <dgm:t>
        <a:bodyPr/>
        <a:lstStyle/>
        <a:p>
          <a:endParaRPr lang="ru-RU"/>
        </a:p>
      </dgm:t>
    </dgm:pt>
    <dgm:pt modelId="{9C387730-30FF-4AA6-A366-0C9BBF17699C}">
      <dgm:prSet phldrT="[Текст]" custT="1"/>
      <dgm:spPr/>
      <dgm:t>
        <a:bodyPr/>
        <a:lstStyle/>
        <a:p>
          <a:pPr marL="0" indent="0" algn="just">
            <a:lnSpc>
              <a:spcPct val="100000"/>
            </a:lnSpc>
            <a:spcAft>
              <a:spcPts val="0"/>
            </a:spcAft>
          </a:pPr>
          <a:r>
            <a:rPr lang="ru-RU" sz="1800" dirty="0" smtClean="0">
              <a:latin typeface="Garamond" pitchFamily="18" charset="0"/>
            </a:rPr>
            <a:t>установление</a:t>
          </a:r>
          <a:r>
            <a:rPr lang="ru-RU" sz="2000" dirty="0" smtClean="0">
              <a:latin typeface="Garamond" pitchFamily="18" charset="0"/>
            </a:rPr>
            <a:t> дружеских отношений с ребенком с целью изнасилования. Злоумышленник нередко общается в интернете с ребенком, выдавая себя за ровесника либо ребенка немного старше. Он знакомится в чате, на форуме или в социальной сети с жертвой, пытается установить с ним дружеские отношения и перейти на личную переписку. Общаясь лично («в </a:t>
          </a:r>
          <a:r>
            <a:rPr lang="ru-RU" sz="2000" dirty="0" err="1" smtClean="0">
              <a:latin typeface="Garamond" pitchFamily="18" charset="0"/>
            </a:rPr>
            <a:t>привате</a:t>
          </a:r>
          <a:r>
            <a:rPr lang="ru-RU" sz="2000" dirty="0" smtClean="0">
              <a:latin typeface="Garamond" pitchFamily="18" charset="0"/>
            </a:rPr>
            <a:t>»), он входит в доверие к ребенку, пытается узнать номер мобильного и договориться о встрече.</a:t>
          </a:r>
        </a:p>
      </dgm:t>
    </dgm:pt>
    <dgm:pt modelId="{2A1C93ED-1D41-4AE1-907F-7CE823ABE9D5}" type="parTrans" cxnId="{F82DF3DF-0CE9-4BD0-9D7F-8F041FE39E57}">
      <dgm:prSet/>
      <dgm:spPr/>
      <dgm:t>
        <a:bodyPr/>
        <a:lstStyle/>
        <a:p>
          <a:endParaRPr lang="ru-RU"/>
        </a:p>
      </dgm:t>
    </dgm:pt>
    <dgm:pt modelId="{F2AD91B3-F0D9-41FC-9841-5022342A0CC5}" type="sibTrans" cxnId="{F82DF3DF-0CE9-4BD0-9D7F-8F041FE39E57}">
      <dgm:prSet/>
      <dgm:spPr/>
      <dgm:t>
        <a:bodyPr/>
        <a:lstStyle/>
        <a:p>
          <a:endParaRPr lang="ru-RU"/>
        </a:p>
      </dgm:t>
    </dgm:pt>
    <dgm:pt modelId="{A343E9AD-EA14-46D6-9D46-1643F9C50E35}" type="pres">
      <dgm:prSet presAssocID="{3B7E2C73-B6D9-4C00-A36C-CAB61EFD1E86}" presName="linear" presStyleCnt="0">
        <dgm:presLayoutVars>
          <dgm:dir/>
          <dgm:animLvl val="lvl"/>
          <dgm:resizeHandles val="exact"/>
        </dgm:presLayoutVars>
      </dgm:prSet>
      <dgm:spPr/>
      <dgm:t>
        <a:bodyPr/>
        <a:lstStyle/>
        <a:p>
          <a:endParaRPr lang="ru-RU"/>
        </a:p>
      </dgm:t>
    </dgm:pt>
    <dgm:pt modelId="{49888E31-221B-4BD0-995D-7193F29ADFB5}" type="pres">
      <dgm:prSet presAssocID="{48476C4C-FA2B-4D4A-A7C9-33BECE45D0F0}" presName="parentLin" presStyleCnt="0"/>
      <dgm:spPr/>
    </dgm:pt>
    <dgm:pt modelId="{786E55FC-3C9E-4550-BCCC-667D457FA721}" type="pres">
      <dgm:prSet presAssocID="{48476C4C-FA2B-4D4A-A7C9-33BECE45D0F0}" presName="parentLeftMargin" presStyleLbl="node1" presStyleIdx="0" presStyleCnt="2"/>
      <dgm:spPr/>
      <dgm:t>
        <a:bodyPr/>
        <a:lstStyle/>
        <a:p>
          <a:endParaRPr lang="ru-RU"/>
        </a:p>
      </dgm:t>
    </dgm:pt>
    <dgm:pt modelId="{19A9C550-8822-448A-B854-4983DE6218F6}" type="pres">
      <dgm:prSet presAssocID="{48476C4C-FA2B-4D4A-A7C9-33BECE45D0F0}" presName="parentText" presStyleLbl="node1" presStyleIdx="0" presStyleCnt="2" custLinFactNeighborX="13375" custLinFactNeighborY="-19110">
        <dgm:presLayoutVars>
          <dgm:chMax val="0"/>
          <dgm:bulletEnabled val="1"/>
        </dgm:presLayoutVars>
      </dgm:prSet>
      <dgm:spPr/>
      <dgm:t>
        <a:bodyPr/>
        <a:lstStyle/>
        <a:p>
          <a:endParaRPr lang="ru-RU"/>
        </a:p>
      </dgm:t>
    </dgm:pt>
    <dgm:pt modelId="{839526B2-6039-4969-AD56-1BE5908313F8}" type="pres">
      <dgm:prSet presAssocID="{48476C4C-FA2B-4D4A-A7C9-33BECE45D0F0}" presName="negativeSpace" presStyleCnt="0"/>
      <dgm:spPr/>
    </dgm:pt>
    <dgm:pt modelId="{44E45AA9-921A-4254-AFA9-F7EB4D796F00}" type="pres">
      <dgm:prSet presAssocID="{48476C4C-FA2B-4D4A-A7C9-33BECE45D0F0}" presName="childText" presStyleLbl="conFgAcc1" presStyleIdx="0" presStyleCnt="2">
        <dgm:presLayoutVars>
          <dgm:bulletEnabled val="1"/>
        </dgm:presLayoutVars>
      </dgm:prSet>
      <dgm:spPr/>
      <dgm:t>
        <a:bodyPr/>
        <a:lstStyle/>
        <a:p>
          <a:endParaRPr lang="ru-RU"/>
        </a:p>
      </dgm:t>
    </dgm:pt>
    <dgm:pt modelId="{9A49F51A-D8D2-4E88-A72B-0E5D7E7D847E}" type="pres">
      <dgm:prSet presAssocID="{A75032CC-A57F-463C-B8CA-9933ED589548}" presName="spaceBetweenRectangles" presStyleCnt="0"/>
      <dgm:spPr/>
    </dgm:pt>
    <dgm:pt modelId="{E4719CA0-AF0A-4FF1-BA96-0050FBABFDFB}" type="pres">
      <dgm:prSet presAssocID="{78795682-0433-463C-A603-9845D08E1E3A}" presName="parentLin" presStyleCnt="0"/>
      <dgm:spPr/>
    </dgm:pt>
    <dgm:pt modelId="{C12D8BDB-B183-42B7-BD65-07EC9F3031C0}" type="pres">
      <dgm:prSet presAssocID="{78795682-0433-463C-A603-9845D08E1E3A}" presName="parentLeftMargin" presStyleLbl="node1" presStyleIdx="0" presStyleCnt="2"/>
      <dgm:spPr/>
      <dgm:t>
        <a:bodyPr/>
        <a:lstStyle/>
        <a:p>
          <a:endParaRPr lang="ru-RU"/>
        </a:p>
      </dgm:t>
    </dgm:pt>
    <dgm:pt modelId="{5E395A0B-7585-4F53-91A1-F23694219AE8}" type="pres">
      <dgm:prSet presAssocID="{78795682-0433-463C-A603-9845D08E1E3A}" presName="parentText" presStyleLbl="node1" presStyleIdx="1" presStyleCnt="2">
        <dgm:presLayoutVars>
          <dgm:chMax val="0"/>
          <dgm:bulletEnabled val="1"/>
        </dgm:presLayoutVars>
      </dgm:prSet>
      <dgm:spPr/>
      <dgm:t>
        <a:bodyPr/>
        <a:lstStyle/>
        <a:p>
          <a:endParaRPr lang="ru-RU"/>
        </a:p>
      </dgm:t>
    </dgm:pt>
    <dgm:pt modelId="{D209C8F2-1498-4F22-A52F-F1A27A439D8F}" type="pres">
      <dgm:prSet presAssocID="{78795682-0433-463C-A603-9845D08E1E3A}" presName="negativeSpace" presStyleCnt="0"/>
      <dgm:spPr/>
    </dgm:pt>
    <dgm:pt modelId="{755E9EDB-6C65-4BFD-8AF6-21392491B532}" type="pres">
      <dgm:prSet presAssocID="{78795682-0433-463C-A603-9845D08E1E3A}" presName="childText" presStyleLbl="conFgAcc1" presStyleIdx="1" presStyleCnt="2" custLinFactY="1260" custLinFactNeighborX="-8861" custLinFactNeighborY="100000">
        <dgm:presLayoutVars>
          <dgm:bulletEnabled val="1"/>
        </dgm:presLayoutVars>
      </dgm:prSet>
      <dgm:spPr/>
      <dgm:t>
        <a:bodyPr/>
        <a:lstStyle/>
        <a:p>
          <a:endParaRPr lang="ru-RU"/>
        </a:p>
      </dgm:t>
    </dgm:pt>
  </dgm:ptLst>
  <dgm:cxnLst>
    <dgm:cxn modelId="{F82DF3DF-0CE9-4BD0-9D7F-8F041FE39E57}" srcId="{78795682-0433-463C-A603-9845D08E1E3A}" destId="{9C387730-30FF-4AA6-A366-0C9BBF17699C}" srcOrd="0" destOrd="0" parTransId="{2A1C93ED-1D41-4AE1-907F-7CE823ABE9D5}" sibTransId="{F2AD91B3-F0D9-41FC-9841-5022342A0CC5}"/>
    <dgm:cxn modelId="{39CD835C-B5AA-441C-811D-197F715558BA}" srcId="{48476C4C-FA2B-4D4A-A7C9-33BECE45D0F0}" destId="{68ACBACB-077B-4EF1-B454-E32E0844AF82}" srcOrd="0" destOrd="0" parTransId="{50152980-94E2-4831-A23C-F279FA5959A3}" sibTransId="{687B84B1-A877-4143-B701-6A6E27E74C2A}"/>
    <dgm:cxn modelId="{2F039608-C58E-4020-B93E-D26525178B1C}" type="presOf" srcId="{9C387730-30FF-4AA6-A366-0C9BBF17699C}" destId="{755E9EDB-6C65-4BFD-8AF6-21392491B532}" srcOrd="0" destOrd="0" presId="urn:microsoft.com/office/officeart/2005/8/layout/list1"/>
    <dgm:cxn modelId="{88533AF6-2FE9-4EBF-8EF8-975CB8E09C7F}" type="presOf" srcId="{78795682-0433-463C-A603-9845D08E1E3A}" destId="{C12D8BDB-B183-42B7-BD65-07EC9F3031C0}" srcOrd="0" destOrd="0" presId="urn:microsoft.com/office/officeart/2005/8/layout/list1"/>
    <dgm:cxn modelId="{909B5581-C0D7-4E59-86BD-F78B9C8F7D20}" type="presOf" srcId="{48476C4C-FA2B-4D4A-A7C9-33BECE45D0F0}" destId="{19A9C550-8822-448A-B854-4983DE6218F6}" srcOrd="1" destOrd="0" presId="urn:microsoft.com/office/officeart/2005/8/layout/list1"/>
    <dgm:cxn modelId="{324C91D0-4BFC-4C29-8E29-7C204C5C2EED}" type="presOf" srcId="{3B7E2C73-B6D9-4C00-A36C-CAB61EFD1E86}" destId="{A343E9AD-EA14-46D6-9D46-1643F9C50E35}" srcOrd="0" destOrd="0" presId="urn:microsoft.com/office/officeart/2005/8/layout/list1"/>
    <dgm:cxn modelId="{CE539932-937E-4F69-B2B5-1113587F7B09}" type="presOf" srcId="{48476C4C-FA2B-4D4A-A7C9-33BECE45D0F0}" destId="{786E55FC-3C9E-4550-BCCC-667D457FA721}" srcOrd="0" destOrd="0" presId="urn:microsoft.com/office/officeart/2005/8/layout/list1"/>
    <dgm:cxn modelId="{19FB46B3-5A4D-48B1-B695-A332C84F2889}" type="presOf" srcId="{78795682-0433-463C-A603-9845D08E1E3A}" destId="{5E395A0B-7585-4F53-91A1-F23694219AE8}" srcOrd="1" destOrd="0" presId="urn:microsoft.com/office/officeart/2005/8/layout/list1"/>
    <dgm:cxn modelId="{1C635CBA-2D9B-4A20-80CC-A0E355F7620D}" srcId="{3B7E2C73-B6D9-4C00-A36C-CAB61EFD1E86}" destId="{78795682-0433-463C-A603-9845D08E1E3A}" srcOrd="1" destOrd="0" parTransId="{AA5040A1-3EAD-49D4-A921-4B5D71A48DEC}" sibTransId="{DE3B1065-ED17-4F40-AE02-3BD9AB359D54}"/>
    <dgm:cxn modelId="{6A44ED6F-B330-4671-BA28-0FF120FD14EA}" srcId="{3B7E2C73-B6D9-4C00-A36C-CAB61EFD1E86}" destId="{48476C4C-FA2B-4D4A-A7C9-33BECE45D0F0}" srcOrd="0" destOrd="0" parTransId="{77A90B34-E0FC-491C-A79C-B1426FBAFB6F}" sibTransId="{A75032CC-A57F-463C-B8CA-9933ED589548}"/>
    <dgm:cxn modelId="{E298E590-C9C5-4FAE-BA97-1B5097C3E5A1}" type="presOf" srcId="{68ACBACB-077B-4EF1-B454-E32E0844AF82}" destId="{44E45AA9-921A-4254-AFA9-F7EB4D796F00}" srcOrd="0" destOrd="0" presId="urn:microsoft.com/office/officeart/2005/8/layout/list1"/>
    <dgm:cxn modelId="{E2CFD14D-AA04-4801-81D8-DF4AE73C2112}" type="presParOf" srcId="{A343E9AD-EA14-46D6-9D46-1643F9C50E35}" destId="{49888E31-221B-4BD0-995D-7193F29ADFB5}" srcOrd="0" destOrd="0" presId="urn:microsoft.com/office/officeart/2005/8/layout/list1"/>
    <dgm:cxn modelId="{583DF024-19B9-4DFD-BCF3-5674C6CFA749}" type="presParOf" srcId="{49888E31-221B-4BD0-995D-7193F29ADFB5}" destId="{786E55FC-3C9E-4550-BCCC-667D457FA721}" srcOrd="0" destOrd="0" presId="urn:microsoft.com/office/officeart/2005/8/layout/list1"/>
    <dgm:cxn modelId="{DB7719B6-7858-405F-BFC7-19B4D93A9758}" type="presParOf" srcId="{49888E31-221B-4BD0-995D-7193F29ADFB5}" destId="{19A9C550-8822-448A-B854-4983DE6218F6}" srcOrd="1" destOrd="0" presId="urn:microsoft.com/office/officeart/2005/8/layout/list1"/>
    <dgm:cxn modelId="{9A5A2C56-459A-4EA9-9492-00E85C18A404}" type="presParOf" srcId="{A343E9AD-EA14-46D6-9D46-1643F9C50E35}" destId="{839526B2-6039-4969-AD56-1BE5908313F8}" srcOrd="1" destOrd="0" presId="urn:microsoft.com/office/officeart/2005/8/layout/list1"/>
    <dgm:cxn modelId="{3C154A06-CF6E-4091-90FF-DAA23145193A}" type="presParOf" srcId="{A343E9AD-EA14-46D6-9D46-1643F9C50E35}" destId="{44E45AA9-921A-4254-AFA9-F7EB4D796F00}" srcOrd="2" destOrd="0" presId="urn:microsoft.com/office/officeart/2005/8/layout/list1"/>
    <dgm:cxn modelId="{3CEE80BF-D7D2-4BA0-862C-C386804A7738}" type="presParOf" srcId="{A343E9AD-EA14-46D6-9D46-1643F9C50E35}" destId="{9A49F51A-D8D2-4E88-A72B-0E5D7E7D847E}" srcOrd="3" destOrd="0" presId="urn:microsoft.com/office/officeart/2005/8/layout/list1"/>
    <dgm:cxn modelId="{7B75ECF3-1EB4-4E5E-9023-273ACE32AEF8}" type="presParOf" srcId="{A343E9AD-EA14-46D6-9D46-1643F9C50E35}" destId="{E4719CA0-AF0A-4FF1-BA96-0050FBABFDFB}" srcOrd="4" destOrd="0" presId="urn:microsoft.com/office/officeart/2005/8/layout/list1"/>
    <dgm:cxn modelId="{84AEBF66-AD5E-4020-842A-CCD0A2FB2848}" type="presParOf" srcId="{E4719CA0-AF0A-4FF1-BA96-0050FBABFDFB}" destId="{C12D8BDB-B183-42B7-BD65-07EC9F3031C0}" srcOrd="0" destOrd="0" presId="urn:microsoft.com/office/officeart/2005/8/layout/list1"/>
    <dgm:cxn modelId="{05F122C1-CC95-4CC6-82FF-B1127958BF78}" type="presParOf" srcId="{E4719CA0-AF0A-4FF1-BA96-0050FBABFDFB}" destId="{5E395A0B-7585-4F53-91A1-F23694219AE8}" srcOrd="1" destOrd="0" presId="urn:microsoft.com/office/officeart/2005/8/layout/list1"/>
    <dgm:cxn modelId="{43597CEF-EA89-4C63-B908-038261597D76}" type="presParOf" srcId="{A343E9AD-EA14-46D6-9D46-1643F9C50E35}" destId="{D209C8F2-1498-4F22-A52F-F1A27A439D8F}" srcOrd="5" destOrd="0" presId="urn:microsoft.com/office/officeart/2005/8/layout/list1"/>
    <dgm:cxn modelId="{72C9E62E-C889-4EB5-8E42-ACE560BD240A}" type="presParOf" srcId="{A343E9AD-EA14-46D6-9D46-1643F9C50E35}" destId="{755E9EDB-6C65-4BFD-8AF6-21392491B532}" srcOrd="6" destOrd="0" presId="urn:microsoft.com/office/officeart/2005/8/layout/lis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B7E2C73-B6D9-4C00-A36C-CAB61EFD1E86}" type="doc">
      <dgm:prSet loTypeId="urn:microsoft.com/office/officeart/2005/8/layout/list1" loCatId="list" qsTypeId="urn:microsoft.com/office/officeart/2005/8/quickstyle/3d2" qsCatId="3D" csTypeId="urn:microsoft.com/office/officeart/2005/8/colors/accent1_2" csCatId="accent1" phldr="1"/>
      <dgm:spPr/>
      <dgm:t>
        <a:bodyPr/>
        <a:lstStyle/>
        <a:p>
          <a:endParaRPr lang="ru-RU"/>
        </a:p>
      </dgm:t>
    </dgm:pt>
    <dgm:pt modelId="{48476C4C-FA2B-4D4A-A7C9-33BECE45D0F0}">
      <dgm:prSet phldrT="[Текст]" custT="1"/>
      <dgm:spPr/>
      <dgm:t>
        <a:bodyPr/>
        <a:lstStyle/>
        <a:p>
          <a:r>
            <a:rPr lang="ru-RU" sz="2400" b="1" i="0" dirty="0" smtClean="0">
              <a:effectLst>
                <a:outerShdw blurRad="38100" dist="38100" dir="2700000" algn="tl">
                  <a:srgbClr val="000000">
                    <a:alpha val="43137"/>
                  </a:srgbClr>
                </a:outerShdw>
              </a:effectLst>
              <a:latin typeface="Garamond" pitchFamily="18" charset="0"/>
            </a:rPr>
            <a:t>Вредоносные программы </a:t>
          </a:r>
          <a:endParaRPr lang="ru-RU" sz="2400" b="1" i="0" dirty="0">
            <a:effectLst>
              <a:outerShdw blurRad="38100" dist="38100" dir="2700000" algn="tl">
                <a:srgbClr val="000000">
                  <a:alpha val="43137"/>
                </a:srgbClr>
              </a:outerShdw>
            </a:effectLst>
            <a:latin typeface="Garamond" pitchFamily="18" charset="0"/>
          </a:endParaRPr>
        </a:p>
      </dgm:t>
    </dgm:pt>
    <dgm:pt modelId="{77A90B34-E0FC-491C-A79C-B1426FBAFB6F}" type="parTrans" cxnId="{6A44ED6F-B330-4671-BA28-0FF120FD14EA}">
      <dgm:prSet/>
      <dgm:spPr/>
      <dgm:t>
        <a:bodyPr/>
        <a:lstStyle/>
        <a:p>
          <a:endParaRPr lang="ru-RU"/>
        </a:p>
      </dgm:t>
    </dgm:pt>
    <dgm:pt modelId="{A75032CC-A57F-463C-B8CA-9933ED589548}" type="sibTrans" cxnId="{6A44ED6F-B330-4671-BA28-0FF120FD14EA}">
      <dgm:prSet/>
      <dgm:spPr/>
      <dgm:t>
        <a:bodyPr/>
        <a:lstStyle/>
        <a:p>
          <a:endParaRPr lang="ru-RU"/>
        </a:p>
      </dgm:t>
    </dgm:pt>
    <dgm:pt modelId="{78795682-0433-463C-A603-9845D08E1E3A}">
      <dgm:prSet phldrT="[Текст]" custT="1"/>
      <dgm:spPr/>
      <dgm:t>
        <a:bodyPr/>
        <a:lstStyle/>
        <a:p>
          <a:r>
            <a:rPr lang="ru-RU" sz="2400" b="1" dirty="0" smtClean="0">
              <a:effectLst>
                <a:outerShdw blurRad="38100" dist="38100" dir="2700000" algn="tl">
                  <a:srgbClr val="000000">
                    <a:alpha val="43137"/>
                  </a:srgbClr>
                </a:outerShdw>
              </a:effectLst>
              <a:latin typeface="Garamond" pitchFamily="18" charset="0"/>
            </a:rPr>
            <a:t>Мошенничество</a:t>
          </a:r>
          <a:endParaRPr lang="ru-RU" sz="800" b="1" dirty="0">
            <a:effectLst>
              <a:outerShdw blurRad="38100" dist="38100" dir="2700000" algn="tl">
                <a:srgbClr val="000000">
                  <a:alpha val="43137"/>
                </a:srgbClr>
              </a:outerShdw>
            </a:effectLst>
            <a:latin typeface="Garamond" pitchFamily="18" charset="0"/>
          </a:endParaRPr>
        </a:p>
      </dgm:t>
    </dgm:pt>
    <dgm:pt modelId="{AA5040A1-3EAD-49D4-A921-4B5D71A48DEC}" type="parTrans" cxnId="{1C635CBA-2D9B-4A20-80CC-A0E355F7620D}">
      <dgm:prSet/>
      <dgm:spPr/>
      <dgm:t>
        <a:bodyPr/>
        <a:lstStyle/>
        <a:p>
          <a:endParaRPr lang="ru-RU"/>
        </a:p>
      </dgm:t>
    </dgm:pt>
    <dgm:pt modelId="{DE3B1065-ED17-4F40-AE02-3BD9AB359D54}" type="sibTrans" cxnId="{1C635CBA-2D9B-4A20-80CC-A0E355F7620D}">
      <dgm:prSet/>
      <dgm:spPr/>
      <dgm:t>
        <a:bodyPr/>
        <a:lstStyle/>
        <a:p>
          <a:endParaRPr lang="ru-RU"/>
        </a:p>
      </dgm:t>
    </dgm:pt>
    <dgm:pt modelId="{9C387730-30FF-4AA6-A366-0C9BBF17699C}">
      <dgm:prSet phldrT="[Текст]" custT="1"/>
      <dgm:spPr/>
      <dgm:t>
        <a:bodyPr/>
        <a:lstStyle/>
        <a:p>
          <a:pPr marL="0" indent="0" algn="just">
            <a:lnSpc>
              <a:spcPct val="100000"/>
            </a:lnSpc>
            <a:spcAft>
              <a:spcPts val="0"/>
            </a:spcAft>
          </a:pPr>
          <a:r>
            <a:rPr lang="ru-RU" sz="2000" dirty="0" smtClean="0">
              <a:latin typeface="Garamond" pitchFamily="18" charset="0"/>
            </a:rPr>
            <a:t>один из видов </a:t>
          </a:r>
          <a:r>
            <a:rPr lang="ru-RU" sz="2000" dirty="0" err="1" smtClean="0">
              <a:latin typeface="Garamond" pitchFamily="18" charset="0"/>
            </a:rPr>
            <a:t>киберпреступления</a:t>
          </a:r>
          <a:r>
            <a:rPr lang="ru-RU" sz="2000" dirty="0" smtClean="0">
              <a:latin typeface="Garamond" pitchFamily="18" charset="0"/>
            </a:rPr>
            <a:t>, целью которого является обман пользователей. Хакер незаконно получает доступ и каким-либо образом использует личную информацию пользователя (номера банковских счетов, паспортные данные, коды, пароли и др.), с целью причинить материальный и финансовый ущерб.</a:t>
          </a:r>
        </a:p>
      </dgm:t>
    </dgm:pt>
    <dgm:pt modelId="{2A1C93ED-1D41-4AE1-907F-7CE823ABE9D5}" type="parTrans" cxnId="{F82DF3DF-0CE9-4BD0-9D7F-8F041FE39E57}">
      <dgm:prSet/>
      <dgm:spPr/>
      <dgm:t>
        <a:bodyPr/>
        <a:lstStyle/>
        <a:p>
          <a:endParaRPr lang="ru-RU"/>
        </a:p>
      </dgm:t>
    </dgm:pt>
    <dgm:pt modelId="{F2AD91B3-F0D9-41FC-9841-5022342A0CC5}" type="sibTrans" cxnId="{F82DF3DF-0CE9-4BD0-9D7F-8F041FE39E57}">
      <dgm:prSet/>
      <dgm:spPr/>
      <dgm:t>
        <a:bodyPr/>
        <a:lstStyle/>
        <a:p>
          <a:endParaRPr lang="ru-RU"/>
        </a:p>
      </dgm:t>
    </dgm:pt>
    <dgm:pt modelId="{A284C8E2-7BDB-46A4-BAD9-949373A7F839}">
      <dgm:prSet custT="1"/>
      <dgm:spPr/>
      <dgm:t>
        <a:bodyPr/>
        <a:lstStyle/>
        <a:p>
          <a:r>
            <a:rPr lang="ru-RU" sz="2400" b="1" i="0" dirty="0" smtClean="0">
              <a:effectLst>
                <a:outerShdw blurRad="38100" dist="38100" dir="2700000" algn="tl">
                  <a:srgbClr val="000000">
                    <a:alpha val="43137"/>
                  </a:srgbClr>
                </a:outerShdw>
              </a:effectLst>
              <a:latin typeface="Garamond" pitchFamily="18" charset="0"/>
            </a:rPr>
            <a:t>Спам</a:t>
          </a:r>
        </a:p>
      </dgm:t>
    </dgm:pt>
    <dgm:pt modelId="{22C71B76-2A91-4FBE-B43C-801A38BAF740}" type="parTrans" cxnId="{7BA51472-6716-4E28-82D2-DA8941CB9A15}">
      <dgm:prSet/>
      <dgm:spPr/>
      <dgm:t>
        <a:bodyPr/>
        <a:lstStyle/>
        <a:p>
          <a:endParaRPr lang="ru-RU"/>
        </a:p>
      </dgm:t>
    </dgm:pt>
    <dgm:pt modelId="{D42F6F90-960B-4962-AE28-CCBAC65C02AD}" type="sibTrans" cxnId="{7BA51472-6716-4E28-82D2-DA8941CB9A15}">
      <dgm:prSet/>
      <dgm:spPr/>
      <dgm:t>
        <a:bodyPr/>
        <a:lstStyle/>
        <a:p>
          <a:endParaRPr lang="ru-RU"/>
        </a:p>
      </dgm:t>
    </dgm:pt>
    <dgm:pt modelId="{929E3316-6CF2-4C49-8106-AFE122E2099C}">
      <dgm:prSet custT="1"/>
      <dgm:spPr/>
      <dgm:t>
        <a:bodyPr/>
        <a:lstStyle/>
        <a:p>
          <a:r>
            <a:rPr lang="ru-RU" sz="2000" dirty="0" smtClean="0">
              <a:latin typeface="Garamond" pitchFamily="18" charset="0"/>
            </a:rPr>
            <a:t>рассылка коммерческой и иной рекламы или иных видов сообщений лицам, не выражавшим желания их получать</a:t>
          </a:r>
        </a:p>
      </dgm:t>
    </dgm:pt>
    <dgm:pt modelId="{EC3ED930-804C-41FF-B7CB-F5349042D294}" type="parTrans" cxnId="{D7F24359-F24B-41DC-B412-F53109BD70DC}">
      <dgm:prSet/>
      <dgm:spPr/>
      <dgm:t>
        <a:bodyPr/>
        <a:lstStyle/>
        <a:p>
          <a:endParaRPr lang="ru-RU"/>
        </a:p>
      </dgm:t>
    </dgm:pt>
    <dgm:pt modelId="{0E1E3227-BC4A-417D-8D24-F5D8E4C8CAB4}" type="sibTrans" cxnId="{D7F24359-F24B-41DC-B412-F53109BD70DC}">
      <dgm:prSet/>
      <dgm:spPr/>
      <dgm:t>
        <a:bodyPr/>
        <a:lstStyle/>
        <a:p>
          <a:endParaRPr lang="ru-RU"/>
        </a:p>
      </dgm:t>
    </dgm:pt>
    <dgm:pt modelId="{6FE7899F-FDF4-44D9-BD5A-0224F7F82B15}">
      <dgm:prSet custT="1"/>
      <dgm:spPr/>
      <dgm:t>
        <a:bodyPr/>
        <a:lstStyle/>
        <a:p>
          <a:pPr marL="0" indent="0" algn="just">
            <a:lnSpc>
              <a:spcPct val="100000"/>
            </a:lnSpc>
            <a:spcAft>
              <a:spcPts val="0"/>
            </a:spcAft>
          </a:pPr>
          <a:r>
            <a:rPr lang="ru-RU" sz="2000" dirty="0" smtClean="0">
              <a:latin typeface="Garamond" pitchFamily="18" charset="0"/>
            </a:rPr>
            <a:t>различное ПО (вирусы, черви, «троянские кони», шпионские программы, боты и др.), которое может нанести вред ПК и нарушить конфиденциальность хранящейся в нем информации.</a:t>
          </a:r>
          <a:endParaRPr lang="ru-RU" sz="1600" dirty="0"/>
        </a:p>
      </dgm:t>
    </dgm:pt>
    <dgm:pt modelId="{9D455A2C-0841-45B4-8889-1356EB0281D2}" type="parTrans" cxnId="{EDD353F0-81F7-44FF-A235-24C0184EA8C9}">
      <dgm:prSet/>
      <dgm:spPr/>
      <dgm:t>
        <a:bodyPr/>
        <a:lstStyle/>
        <a:p>
          <a:endParaRPr lang="ru-RU"/>
        </a:p>
      </dgm:t>
    </dgm:pt>
    <dgm:pt modelId="{A691FE9C-AF93-4AAD-B35A-3F7E41C9C88A}" type="sibTrans" cxnId="{EDD353F0-81F7-44FF-A235-24C0184EA8C9}">
      <dgm:prSet/>
      <dgm:spPr/>
      <dgm:t>
        <a:bodyPr/>
        <a:lstStyle/>
        <a:p>
          <a:endParaRPr lang="ru-RU"/>
        </a:p>
      </dgm:t>
    </dgm:pt>
    <dgm:pt modelId="{A343E9AD-EA14-46D6-9D46-1643F9C50E35}" type="pres">
      <dgm:prSet presAssocID="{3B7E2C73-B6D9-4C00-A36C-CAB61EFD1E86}" presName="linear" presStyleCnt="0">
        <dgm:presLayoutVars>
          <dgm:dir/>
          <dgm:animLvl val="lvl"/>
          <dgm:resizeHandles val="exact"/>
        </dgm:presLayoutVars>
      </dgm:prSet>
      <dgm:spPr/>
      <dgm:t>
        <a:bodyPr/>
        <a:lstStyle/>
        <a:p>
          <a:endParaRPr lang="ru-RU"/>
        </a:p>
      </dgm:t>
    </dgm:pt>
    <dgm:pt modelId="{49888E31-221B-4BD0-995D-7193F29ADFB5}" type="pres">
      <dgm:prSet presAssocID="{48476C4C-FA2B-4D4A-A7C9-33BECE45D0F0}" presName="parentLin" presStyleCnt="0"/>
      <dgm:spPr/>
    </dgm:pt>
    <dgm:pt modelId="{786E55FC-3C9E-4550-BCCC-667D457FA721}" type="pres">
      <dgm:prSet presAssocID="{48476C4C-FA2B-4D4A-A7C9-33BECE45D0F0}" presName="parentLeftMargin" presStyleLbl="node1" presStyleIdx="0" presStyleCnt="3"/>
      <dgm:spPr/>
      <dgm:t>
        <a:bodyPr/>
        <a:lstStyle/>
        <a:p>
          <a:endParaRPr lang="ru-RU"/>
        </a:p>
      </dgm:t>
    </dgm:pt>
    <dgm:pt modelId="{19A9C550-8822-448A-B854-4983DE6218F6}" type="pres">
      <dgm:prSet presAssocID="{48476C4C-FA2B-4D4A-A7C9-33BECE45D0F0}" presName="parentText" presStyleLbl="node1" presStyleIdx="0" presStyleCnt="3" custScaleY="65429" custLinFactNeighborX="13375" custLinFactNeighborY="-19110">
        <dgm:presLayoutVars>
          <dgm:chMax val="0"/>
          <dgm:bulletEnabled val="1"/>
        </dgm:presLayoutVars>
      </dgm:prSet>
      <dgm:spPr/>
      <dgm:t>
        <a:bodyPr/>
        <a:lstStyle/>
        <a:p>
          <a:endParaRPr lang="ru-RU"/>
        </a:p>
      </dgm:t>
    </dgm:pt>
    <dgm:pt modelId="{839526B2-6039-4969-AD56-1BE5908313F8}" type="pres">
      <dgm:prSet presAssocID="{48476C4C-FA2B-4D4A-A7C9-33BECE45D0F0}" presName="negativeSpace" presStyleCnt="0"/>
      <dgm:spPr/>
    </dgm:pt>
    <dgm:pt modelId="{44E45AA9-921A-4254-AFA9-F7EB4D796F00}" type="pres">
      <dgm:prSet presAssocID="{48476C4C-FA2B-4D4A-A7C9-33BECE45D0F0}" presName="childText" presStyleLbl="conFgAcc1" presStyleIdx="0" presStyleCnt="3" custScaleY="76795" custLinFactNeighborY="31187">
        <dgm:presLayoutVars>
          <dgm:bulletEnabled val="1"/>
        </dgm:presLayoutVars>
      </dgm:prSet>
      <dgm:spPr/>
      <dgm:t>
        <a:bodyPr/>
        <a:lstStyle/>
        <a:p>
          <a:endParaRPr lang="ru-RU"/>
        </a:p>
      </dgm:t>
    </dgm:pt>
    <dgm:pt modelId="{9A49F51A-D8D2-4E88-A72B-0E5D7E7D847E}" type="pres">
      <dgm:prSet presAssocID="{A75032CC-A57F-463C-B8CA-9933ED589548}" presName="spaceBetweenRectangles" presStyleCnt="0"/>
      <dgm:spPr/>
    </dgm:pt>
    <dgm:pt modelId="{05D5DE79-CE71-4821-94FF-200158C9E5AC}" type="pres">
      <dgm:prSet presAssocID="{A284C8E2-7BDB-46A4-BAD9-949373A7F839}" presName="parentLin" presStyleCnt="0"/>
      <dgm:spPr/>
    </dgm:pt>
    <dgm:pt modelId="{478C2773-E2E4-4565-87ED-A91A1B6A1C52}" type="pres">
      <dgm:prSet presAssocID="{A284C8E2-7BDB-46A4-BAD9-949373A7F839}" presName="parentLeftMargin" presStyleLbl="node1" presStyleIdx="0" presStyleCnt="3"/>
      <dgm:spPr/>
      <dgm:t>
        <a:bodyPr/>
        <a:lstStyle/>
        <a:p>
          <a:endParaRPr lang="ru-RU"/>
        </a:p>
      </dgm:t>
    </dgm:pt>
    <dgm:pt modelId="{85F9903B-48C7-4295-9082-C2877E3372A3}" type="pres">
      <dgm:prSet presAssocID="{A284C8E2-7BDB-46A4-BAD9-949373A7F839}" presName="parentText" presStyleLbl="node1" presStyleIdx="1" presStyleCnt="3" custLinFactNeighborX="6342" custLinFactNeighborY="22121">
        <dgm:presLayoutVars>
          <dgm:chMax val="0"/>
          <dgm:bulletEnabled val="1"/>
        </dgm:presLayoutVars>
      </dgm:prSet>
      <dgm:spPr/>
      <dgm:t>
        <a:bodyPr/>
        <a:lstStyle/>
        <a:p>
          <a:endParaRPr lang="ru-RU"/>
        </a:p>
      </dgm:t>
    </dgm:pt>
    <dgm:pt modelId="{8F3941B3-0964-4447-B477-4EC83EA4A782}" type="pres">
      <dgm:prSet presAssocID="{A284C8E2-7BDB-46A4-BAD9-949373A7F839}" presName="negativeSpace" presStyleCnt="0"/>
      <dgm:spPr/>
    </dgm:pt>
    <dgm:pt modelId="{9F267F1F-9DF2-4F74-A51D-391372ED02D9}" type="pres">
      <dgm:prSet presAssocID="{A284C8E2-7BDB-46A4-BAD9-949373A7F839}" presName="childText" presStyleLbl="conFgAcc1" presStyleIdx="1" presStyleCnt="3" custLinFactY="16228" custLinFactNeighborY="100000">
        <dgm:presLayoutVars>
          <dgm:bulletEnabled val="1"/>
        </dgm:presLayoutVars>
      </dgm:prSet>
      <dgm:spPr/>
      <dgm:t>
        <a:bodyPr/>
        <a:lstStyle/>
        <a:p>
          <a:endParaRPr lang="ru-RU"/>
        </a:p>
      </dgm:t>
    </dgm:pt>
    <dgm:pt modelId="{077B9536-3ADF-4950-AEF7-BCC1CF03F846}" type="pres">
      <dgm:prSet presAssocID="{D42F6F90-960B-4962-AE28-CCBAC65C02AD}" presName="spaceBetweenRectangles" presStyleCnt="0"/>
      <dgm:spPr/>
    </dgm:pt>
    <dgm:pt modelId="{E4719CA0-AF0A-4FF1-BA96-0050FBABFDFB}" type="pres">
      <dgm:prSet presAssocID="{78795682-0433-463C-A603-9845D08E1E3A}" presName="parentLin" presStyleCnt="0"/>
      <dgm:spPr/>
    </dgm:pt>
    <dgm:pt modelId="{C12D8BDB-B183-42B7-BD65-07EC9F3031C0}" type="pres">
      <dgm:prSet presAssocID="{78795682-0433-463C-A603-9845D08E1E3A}" presName="parentLeftMargin" presStyleLbl="node1" presStyleIdx="1" presStyleCnt="3"/>
      <dgm:spPr/>
      <dgm:t>
        <a:bodyPr/>
        <a:lstStyle/>
        <a:p>
          <a:endParaRPr lang="ru-RU"/>
        </a:p>
      </dgm:t>
    </dgm:pt>
    <dgm:pt modelId="{5E395A0B-7585-4F53-91A1-F23694219AE8}" type="pres">
      <dgm:prSet presAssocID="{78795682-0433-463C-A603-9845D08E1E3A}" presName="parentText" presStyleLbl="node1" presStyleIdx="2" presStyleCnt="3" custLinFactNeighborY="6726">
        <dgm:presLayoutVars>
          <dgm:chMax val="0"/>
          <dgm:bulletEnabled val="1"/>
        </dgm:presLayoutVars>
      </dgm:prSet>
      <dgm:spPr/>
      <dgm:t>
        <a:bodyPr/>
        <a:lstStyle/>
        <a:p>
          <a:endParaRPr lang="ru-RU"/>
        </a:p>
      </dgm:t>
    </dgm:pt>
    <dgm:pt modelId="{D209C8F2-1498-4F22-A52F-F1A27A439D8F}" type="pres">
      <dgm:prSet presAssocID="{78795682-0433-463C-A603-9845D08E1E3A}" presName="negativeSpace" presStyleCnt="0"/>
      <dgm:spPr/>
    </dgm:pt>
    <dgm:pt modelId="{755E9EDB-6C65-4BFD-8AF6-21392491B532}" type="pres">
      <dgm:prSet presAssocID="{78795682-0433-463C-A603-9845D08E1E3A}" presName="childText" presStyleLbl="conFgAcc1" presStyleIdx="2" presStyleCnt="3" custLinFactNeighborX="-945" custLinFactNeighborY="20716">
        <dgm:presLayoutVars>
          <dgm:bulletEnabled val="1"/>
        </dgm:presLayoutVars>
      </dgm:prSet>
      <dgm:spPr/>
      <dgm:t>
        <a:bodyPr/>
        <a:lstStyle/>
        <a:p>
          <a:endParaRPr lang="ru-RU"/>
        </a:p>
      </dgm:t>
    </dgm:pt>
  </dgm:ptLst>
  <dgm:cxnLst>
    <dgm:cxn modelId="{B139C055-A71F-40E5-9B48-3D83A1EF0D06}" type="presOf" srcId="{78795682-0433-463C-A603-9845D08E1E3A}" destId="{C12D8BDB-B183-42B7-BD65-07EC9F3031C0}" srcOrd="0" destOrd="0" presId="urn:microsoft.com/office/officeart/2005/8/layout/list1"/>
    <dgm:cxn modelId="{77BB800E-A8E9-42A7-BDF4-933E7584262E}" type="presOf" srcId="{A284C8E2-7BDB-46A4-BAD9-949373A7F839}" destId="{478C2773-E2E4-4565-87ED-A91A1B6A1C52}" srcOrd="0" destOrd="0" presId="urn:microsoft.com/office/officeart/2005/8/layout/list1"/>
    <dgm:cxn modelId="{7BA51472-6716-4E28-82D2-DA8941CB9A15}" srcId="{3B7E2C73-B6D9-4C00-A36C-CAB61EFD1E86}" destId="{A284C8E2-7BDB-46A4-BAD9-949373A7F839}" srcOrd="1" destOrd="0" parTransId="{22C71B76-2A91-4FBE-B43C-801A38BAF740}" sibTransId="{D42F6F90-960B-4962-AE28-CCBAC65C02AD}"/>
    <dgm:cxn modelId="{884CCFFD-F15D-4D49-873B-3E1BC665A71D}" type="presOf" srcId="{A284C8E2-7BDB-46A4-BAD9-949373A7F839}" destId="{85F9903B-48C7-4295-9082-C2877E3372A3}" srcOrd="1" destOrd="0" presId="urn:microsoft.com/office/officeart/2005/8/layout/list1"/>
    <dgm:cxn modelId="{EDD353F0-81F7-44FF-A235-24C0184EA8C9}" srcId="{48476C4C-FA2B-4D4A-A7C9-33BECE45D0F0}" destId="{6FE7899F-FDF4-44D9-BD5A-0224F7F82B15}" srcOrd="0" destOrd="0" parTransId="{9D455A2C-0841-45B4-8889-1356EB0281D2}" sibTransId="{A691FE9C-AF93-4AAD-B35A-3F7E41C9C88A}"/>
    <dgm:cxn modelId="{DAE412BF-90DF-4809-8AE9-BFA5470F2CD5}" type="presOf" srcId="{6FE7899F-FDF4-44D9-BD5A-0224F7F82B15}" destId="{44E45AA9-921A-4254-AFA9-F7EB4D796F00}" srcOrd="0" destOrd="0" presId="urn:microsoft.com/office/officeart/2005/8/layout/list1"/>
    <dgm:cxn modelId="{F82DF3DF-0CE9-4BD0-9D7F-8F041FE39E57}" srcId="{78795682-0433-463C-A603-9845D08E1E3A}" destId="{9C387730-30FF-4AA6-A366-0C9BBF17699C}" srcOrd="0" destOrd="0" parTransId="{2A1C93ED-1D41-4AE1-907F-7CE823ABE9D5}" sibTransId="{F2AD91B3-F0D9-41FC-9841-5022342A0CC5}"/>
    <dgm:cxn modelId="{CA6D6D53-2FE9-41E2-976A-A8CB465307CE}" type="presOf" srcId="{48476C4C-FA2B-4D4A-A7C9-33BECE45D0F0}" destId="{786E55FC-3C9E-4550-BCCC-667D457FA721}" srcOrd="0" destOrd="0" presId="urn:microsoft.com/office/officeart/2005/8/layout/list1"/>
    <dgm:cxn modelId="{FAC58405-249E-4888-A0F8-6B2ECB9A8F65}" type="presOf" srcId="{9C387730-30FF-4AA6-A366-0C9BBF17699C}" destId="{755E9EDB-6C65-4BFD-8AF6-21392491B532}" srcOrd="0" destOrd="0" presId="urn:microsoft.com/office/officeart/2005/8/layout/list1"/>
    <dgm:cxn modelId="{1C635CBA-2D9B-4A20-80CC-A0E355F7620D}" srcId="{3B7E2C73-B6D9-4C00-A36C-CAB61EFD1E86}" destId="{78795682-0433-463C-A603-9845D08E1E3A}" srcOrd="2" destOrd="0" parTransId="{AA5040A1-3EAD-49D4-A921-4B5D71A48DEC}" sibTransId="{DE3B1065-ED17-4F40-AE02-3BD9AB359D54}"/>
    <dgm:cxn modelId="{1FD944E0-0080-464E-AEA3-41523A912849}" type="presOf" srcId="{78795682-0433-463C-A603-9845D08E1E3A}" destId="{5E395A0B-7585-4F53-91A1-F23694219AE8}" srcOrd="1" destOrd="0" presId="urn:microsoft.com/office/officeart/2005/8/layout/list1"/>
    <dgm:cxn modelId="{D714C9EB-CA2F-4A79-89C0-2668541B4BE5}" type="presOf" srcId="{3B7E2C73-B6D9-4C00-A36C-CAB61EFD1E86}" destId="{A343E9AD-EA14-46D6-9D46-1643F9C50E35}" srcOrd="0" destOrd="0" presId="urn:microsoft.com/office/officeart/2005/8/layout/list1"/>
    <dgm:cxn modelId="{83A2BF95-D25B-45DD-B452-B1AFDD99675C}" type="presOf" srcId="{48476C4C-FA2B-4D4A-A7C9-33BECE45D0F0}" destId="{19A9C550-8822-448A-B854-4983DE6218F6}" srcOrd="1" destOrd="0" presId="urn:microsoft.com/office/officeart/2005/8/layout/list1"/>
    <dgm:cxn modelId="{725C2CCA-FA3C-44DE-B954-5519BA69EDE4}" type="presOf" srcId="{929E3316-6CF2-4C49-8106-AFE122E2099C}" destId="{9F267F1F-9DF2-4F74-A51D-391372ED02D9}" srcOrd="0" destOrd="0" presId="urn:microsoft.com/office/officeart/2005/8/layout/list1"/>
    <dgm:cxn modelId="{D7F24359-F24B-41DC-B412-F53109BD70DC}" srcId="{A284C8E2-7BDB-46A4-BAD9-949373A7F839}" destId="{929E3316-6CF2-4C49-8106-AFE122E2099C}" srcOrd="0" destOrd="0" parTransId="{EC3ED930-804C-41FF-B7CB-F5349042D294}" sibTransId="{0E1E3227-BC4A-417D-8D24-F5D8E4C8CAB4}"/>
    <dgm:cxn modelId="{6A44ED6F-B330-4671-BA28-0FF120FD14EA}" srcId="{3B7E2C73-B6D9-4C00-A36C-CAB61EFD1E86}" destId="{48476C4C-FA2B-4D4A-A7C9-33BECE45D0F0}" srcOrd="0" destOrd="0" parTransId="{77A90B34-E0FC-491C-A79C-B1426FBAFB6F}" sibTransId="{A75032CC-A57F-463C-B8CA-9933ED589548}"/>
    <dgm:cxn modelId="{3B216385-35C5-4093-B4AD-BB33FA8338CD}" type="presParOf" srcId="{A343E9AD-EA14-46D6-9D46-1643F9C50E35}" destId="{49888E31-221B-4BD0-995D-7193F29ADFB5}" srcOrd="0" destOrd="0" presId="urn:microsoft.com/office/officeart/2005/8/layout/list1"/>
    <dgm:cxn modelId="{9C3715E9-E1EC-45EE-9E00-64972BBCFF52}" type="presParOf" srcId="{49888E31-221B-4BD0-995D-7193F29ADFB5}" destId="{786E55FC-3C9E-4550-BCCC-667D457FA721}" srcOrd="0" destOrd="0" presId="urn:microsoft.com/office/officeart/2005/8/layout/list1"/>
    <dgm:cxn modelId="{F7EBABB5-18EA-4FFB-8CFB-5049ACB02516}" type="presParOf" srcId="{49888E31-221B-4BD0-995D-7193F29ADFB5}" destId="{19A9C550-8822-448A-B854-4983DE6218F6}" srcOrd="1" destOrd="0" presId="urn:microsoft.com/office/officeart/2005/8/layout/list1"/>
    <dgm:cxn modelId="{819DC249-8E4F-41F7-8617-C2FAF25D5A29}" type="presParOf" srcId="{A343E9AD-EA14-46D6-9D46-1643F9C50E35}" destId="{839526B2-6039-4969-AD56-1BE5908313F8}" srcOrd="1" destOrd="0" presId="urn:microsoft.com/office/officeart/2005/8/layout/list1"/>
    <dgm:cxn modelId="{8752F552-B2DE-46AD-9993-B68DB7E45C17}" type="presParOf" srcId="{A343E9AD-EA14-46D6-9D46-1643F9C50E35}" destId="{44E45AA9-921A-4254-AFA9-F7EB4D796F00}" srcOrd="2" destOrd="0" presId="urn:microsoft.com/office/officeart/2005/8/layout/list1"/>
    <dgm:cxn modelId="{13CB885C-3A04-4B6D-BDE3-F5B458F3469B}" type="presParOf" srcId="{A343E9AD-EA14-46D6-9D46-1643F9C50E35}" destId="{9A49F51A-D8D2-4E88-A72B-0E5D7E7D847E}" srcOrd="3" destOrd="0" presId="urn:microsoft.com/office/officeart/2005/8/layout/list1"/>
    <dgm:cxn modelId="{79B98269-B782-423F-B41A-AACD1CC3C3E8}" type="presParOf" srcId="{A343E9AD-EA14-46D6-9D46-1643F9C50E35}" destId="{05D5DE79-CE71-4821-94FF-200158C9E5AC}" srcOrd="4" destOrd="0" presId="urn:microsoft.com/office/officeart/2005/8/layout/list1"/>
    <dgm:cxn modelId="{86545B77-B7A1-482D-9CEA-346EA9B43A78}" type="presParOf" srcId="{05D5DE79-CE71-4821-94FF-200158C9E5AC}" destId="{478C2773-E2E4-4565-87ED-A91A1B6A1C52}" srcOrd="0" destOrd="0" presId="urn:microsoft.com/office/officeart/2005/8/layout/list1"/>
    <dgm:cxn modelId="{F7736427-3AE1-4CFE-BA55-CF2AD6AE4E34}" type="presParOf" srcId="{05D5DE79-CE71-4821-94FF-200158C9E5AC}" destId="{85F9903B-48C7-4295-9082-C2877E3372A3}" srcOrd="1" destOrd="0" presId="urn:microsoft.com/office/officeart/2005/8/layout/list1"/>
    <dgm:cxn modelId="{8CC6498E-6432-437B-91C8-6FB4A82A3C27}" type="presParOf" srcId="{A343E9AD-EA14-46D6-9D46-1643F9C50E35}" destId="{8F3941B3-0964-4447-B477-4EC83EA4A782}" srcOrd="5" destOrd="0" presId="urn:microsoft.com/office/officeart/2005/8/layout/list1"/>
    <dgm:cxn modelId="{5AF0F18A-650C-4AA1-BA4C-886E2E9E670A}" type="presParOf" srcId="{A343E9AD-EA14-46D6-9D46-1643F9C50E35}" destId="{9F267F1F-9DF2-4F74-A51D-391372ED02D9}" srcOrd="6" destOrd="0" presId="urn:microsoft.com/office/officeart/2005/8/layout/list1"/>
    <dgm:cxn modelId="{2998A71E-D53B-4D7D-8BFE-D3AA9C9E5B1F}" type="presParOf" srcId="{A343E9AD-EA14-46D6-9D46-1643F9C50E35}" destId="{077B9536-3ADF-4950-AEF7-BCC1CF03F846}" srcOrd="7" destOrd="0" presId="urn:microsoft.com/office/officeart/2005/8/layout/list1"/>
    <dgm:cxn modelId="{DDDA7D9A-22A0-4D46-8AD5-38A99169538C}" type="presParOf" srcId="{A343E9AD-EA14-46D6-9D46-1643F9C50E35}" destId="{E4719CA0-AF0A-4FF1-BA96-0050FBABFDFB}" srcOrd="8" destOrd="0" presId="urn:microsoft.com/office/officeart/2005/8/layout/list1"/>
    <dgm:cxn modelId="{EB987998-5529-4C65-B676-946514A46167}" type="presParOf" srcId="{E4719CA0-AF0A-4FF1-BA96-0050FBABFDFB}" destId="{C12D8BDB-B183-42B7-BD65-07EC9F3031C0}" srcOrd="0" destOrd="0" presId="urn:microsoft.com/office/officeart/2005/8/layout/list1"/>
    <dgm:cxn modelId="{BFD013E6-AAEE-4B69-AF1A-4C5BBD054D16}" type="presParOf" srcId="{E4719CA0-AF0A-4FF1-BA96-0050FBABFDFB}" destId="{5E395A0B-7585-4F53-91A1-F23694219AE8}" srcOrd="1" destOrd="0" presId="urn:microsoft.com/office/officeart/2005/8/layout/list1"/>
    <dgm:cxn modelId="{9C8016CA-EEB3-421B-ACEC-E1C02EBEEC7A}" type="presParOf" srcId="{A343E9AD-EA14-46D6-9D46-1643F9C50E35}" destId="{D209C8F2-1498-4F22-A52F-F1A27A439D8F}" srcOrd="9" destOrd="0" presId="urn:microsoft.com/office/officeart/2005/8/layout/list1"/>
    <dgm:cxn modelId="{6F96CE8E-B911-41CD-99ED-32EB20F43289}" type="presParOf" srcId="{A343E9AD-EA14-46D6-9D46-1643F9C50E35}" destId="{755E9EDB-6C65-4BFD-8AF6-21392491B532}" srcOrd="10" destOrd="0" presId="urn:microsoft.com/office/officeart/2005/8/layout/lis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E45AA9-921A-4254-AFA9-F7EB4D796F00}">
      <dsp:nvSpPr>
        <dsp:cNvPr id="0" name=""/>
        <dsp:cNvSpPr/>
      </dsp:nvSpPr>
      <dsp:spPr>
        <a:xfrm>
          <a:off x="0" y="227325"/>
          <a:ext cx="8061329" cy="24160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25649" tIns="270764" rIns="625649" bIns="142240" numCol="1" spcCol="1270" anchor="t" anchorCtr="0">
          <a:noAutofit/>
        </a:bodyPr>
        <a:lstStyle/>
        <a:p>
          <a:pPr marL="0" lvl="1" indent="0" algn="just" defTabSz="889000">
            <a:lnSpc>
              <a:spcPct val="100000"/>
            </a:lnSpc>
            <a:spcBef>
              <a:spcPct val="0"/>
            </a:spcBef>
            <a:spcAft>
              <a:spcPts val="0"/>
            </a:spcAft>
            <a:buChar char="••"/>
          </a:pPr>
          <a:r>
            <a:rPr lang="ru-RU" sz="2000" kern="1200" dirty="0" smtClean="0">
              <a:latin typeface="Garamond" pitchFamily="18" charset="0"/>
            </a:rPr>
            <a:t>детская порнография (включая изготовление, распространение и хранение); наркотические средства (изготовление, продажа, пропаганда употребления), все материалы, имеющие отношение к расовой или религиозной ненависти (экстремизм, терроризм, национализма и др.), а также ненависти или агрессивного поведения по отношению к группе людей, отдельной личности или животным), азартные игры и т.д.</a:t>
          </a:r>
          <a:endParaRPr lang="ru-RU" sz="2000" kern="1200" dirty="0">
            <a:latin typeface="Garamond" pitchFamily="18" charset="0"/>
          </a:endParaRPr>
        </a:p>
      </dsp:txBody>
      <dsp:txXfrm>
        <a:off x="0" y="227325"/>
        <a:ext cx="8061329" cy="2416050"/>
      </dsp:txXfrm>
    </dsp:sp>
    <dsp:sp modelId="{19A9C550-8822-448A-B854-4983DE6218F6}">
      <dsp:nvSpPr>
        <dsp:cNvPr id="0" name=""/>
        <dsp:cNvSpPr/>
      </dsp:nvSpPr>
      <dsp:spPr>
        <a:xfrm>
          <a:off x="456976" y="0"/>
          <a:ext cx="5642930" cy="3837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3289" tIns="0" rIns="213289" bIns="0" numCol="1" spcCol="1270" anchor="ctr" anchorCtr="0">
          <a:noAutofit/>
        </a:bodyPr>
        <a:lstStyle/>
        <a:p>
          <a:pPr lvl="0" algn="l" defTabSz="1066800">
            <a:lnSpc>
              <a:spcPct val="90000"/>
            </a:lnSpc>
            <a:spcBef>
              <a:spcPct val="0"/>
            </a:spcBef>
            <a:spcAft>
              <a:spcPct val="35000"/>
            </a:spcAft>
          </a:pPr>
          <a:r>
            <a:rPr lang="ru-RU" sz="2400" b="1" kern="1200" dirty="0" smtClean="0">
              <a:effectLst/>
              <a:latin typeface="Garamond" pitchFamily="18" charset="0"/>
            </a:rPr>
            <a:t>Незаконные</a:t>
          </a:r>
          <a:endParaRPr lang="ru-RU" sz="1200" b="1" kern="1200" dirty="0">
            <a:effectLst/>
            <a:latin typeface="Garamond" pitchFamily="18" charset="0"/>
          </a:endParaRPr>
        </a:p>
      </dsp:txBody>
      <dsp:txXfrm>
        <a:off x="456976" y="0"/>
        <a:ext cx="5642930" cy="383760"/>
      </dsp:txXfrm>
    </dsp:sp>
    <dsp:sp modelId="{755E9EDB-6C65-4BFD-8AF6-21392491B532}">
      <dsp:nvSpPr>
        <dsp:cNvPr id="0" name=""/>
        <dsp:cNvSpPr/>
      </dsp:nvSpPr>
      <dsp:spPr>
        <a:xfrm>
          <a:off x="0" y="2940901"/>
          <a:ext cx="8061329" cy="27027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25649" tIns="270764" rIns="625649" bIns="142240" numCol="1" spcCol="1270" anchor="t" anchorCtr="0">
          <a:noAutofit/>
        </a:bodyPr>
        <a:lstStyle/>
        <a:p>
          <a:pPr marL="0" lvl="1" indent="0" algn="just" defTabSz="889000">
            <a:lnSpc>
              <a:spcPct val="100000"/>
            </a:lnSpc>
            <a:spcBef>
              <a:spcPct val="0"/>
            </a:spcBef>
            <a:spcAft>
              <a:spcPts val="0"/>
            </a:spcAft>
            <a:buChar char="••"/>
          </a:pPr>
          <a:r>
            <a:rPr lang="ru-RU" sz="2000" kern="1200" dirty="0" smtClean="0">
              <a:latin typeface="Garamond" pitchFamily="18" charset="0"/>
            </a:rPr>
            <a:t>Примерами таких материалов могут служить широко распространенные в сети изображения сексуального характера, в том числе и порнография, агрессивные </a:t>
          </a:r>
          <a:r>
            <a:rPr lang="ru-RU" sz="2000" kern="1200" dirty="0" err="1" smtClean="0">
              <a:latin typeface="Garamond" pitchFamily="18" charset="0"/>
            </a:rPr>
            <a:t>онлайн</a:t>
          </a:r>
          <a:r>
            <a:rPr lang="ru-RU" sz="2000" kern="1200" dirty="0" smtClean="0">
              <a:latin typeface="Garamond" pitchFamily="18" charset="0"/>
            </a:rPr>
            <a:t> игры, азартные игры, пропаганда нездорового образа жизни (употребление наркотиков, алкоголя, табака, </a:t>
          </a:r>
          <a:r>
            <a:rPr lang="ru-RU" sz="2000" kern="1200" dirty="0" err="1" smtClean="0">
              <a:latin typeface="Garamond" pitchFamily="18" charset="0"/>
            </a:rPr>
            <a:t>анорексии</a:t>
          </a:r>
          <a:r>
            <a:rPr lang="ru-RU" sz="2000" kern="1200" dirty="0" smtClean="0">
              <a:latin typeface="Garamond" pitchFamily="18" charset="0"/>
            </a:rPr>
            <a:t>, булимии), принесения вреда здоровью и жизни (различных способов самоубийства, </a:t>
          </a:r>
          <a:r>
            <a:rPr lang="ru-RU" sz="2000" kern="1200" dirty="0" err="1" smtClean="0">
              <a:latin typeface="Garamond" pitchFamily="18" charset="0"/>
            </a:rPr>
            <a:t>аудионаркотиков</a:t>
          </a:r>
          <a:r>
            <a:rPr lang="ru-RU" sz="2000" kern="1200" dirty="0" smtClean="0">
              <a:latin typeface="Garamond" pitchFamily="18" charset="0"/>
            </a:rPr>
            <a:t>, курительных смесей), нецензурная брань, оскорбления, и др.</a:t>
          </a:r>
        </a:p>
      </dsp:txBody>
      <dsp:txXfrm>
        <a:off x="0" y="2940901"/>
        <a:ext cx="8061329" cy="2702700"/>
      </dsp:txXfrm>
    </dsp:sp>
    <dsp:sp modelId="{5E395A0B-7585-4F53-91A1-F23694219AE8}">
      <dsp:nvSpPr>
        <dsp:cNvPr id="0" name=""/>
        <dsp:cNvSpPr/>
      </dsp:nvSpPr>
      <dsp:spPr>
        <a:xfrm>
          <a:off x="403066" y="2713576"/>
          <a:ext cx="5642930" cy="3837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3289" tIns="0" rIns="213289" bIns="0" numCol="1" spcCol="1270" anchor="ctr" anchorCtr="0">
          <a:noAutofit/>
        </a:bodyPr>
        <a:lstStyle/>
        <a:p>
          <a:pPr lvl="0" algn="l" defTabSz="1066800">
            <a:lnSpc>
              <a:spcPct val="90000"/>
            </a:lnSpc>
            <a:spcBef>
              <a:spcPct val="0"/>
            </a:spcBef>
            <a:spcAft>
              <a:spcPct val="35000"/>
            </a:spcAft>
          </a:pPr>
          <a:r>
            <a:rPr lang="ru-RU" sz="2400" b="1" kern="1200" dirty="0" smtClean="0">
              <a:effectLst>
                <a:outerShdw blurRad="38100" dist="38100" dir="2700000" algn="tl">
                  <a:srgbClr val="000000">
                    <a:alpha val="43137"/>
                  </a:srgbClr>
                </a:outerShdw>
              </a:effectLst>
              <a:latin typeface="Garamond" pitchFamily="18" charset="0"/>
            </a:rPr>
            <a:t>Неэтичные</a:t>
          </a:r>
          <a:endParaRPr lang="ru-RU" sz="800" b="1" kern="1200" dirty="0">
            <a:effectLst>
              <a:outerShdw blurRad="38100" dist="38100" dir="2700000" algn="tl">
                <a:srgbClr val="000000">
                  <a:alpha val="43137"/>
                </a:srgbClr>
              </a:outerShdw>
            </a:effectLst>
            <a:latin typeface="Garamond" pitchFamily="18" charset="0"/>
          </a:endParaRPr>
        </a:p>
      </dsp:txBody>
      <dsp:txXfrm>
        <a:off x="403066" y="2713576"/>
        <a:ext cx="5642930" cy="3837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E45AA9-921A-4254-AFA9-F7EB4D796F00}">
      <dsp:nvSpPr>
        <dsp:cNvPr id="0" name=""/>
        <dsp:cNvSpPr/>
      </dsp:nvSpPr>
      <dsp:spPr>
        <a:xfrm>
          <a:off x="0" y="492150"/>
          <a:ext cx="8061329" cy="1953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25649" tIns="645668" rIns="625649" bIns="142240" numCol="1" spcCol="1270" anchor="t" anchorCtr="0">
          <a:noAutofit/>
        </a:bodyPr>
        <a:lstStyle/>
        <a:p>
          <a:pPr marL="0" lvl="1" indent="0" algn="just" defTabSz="889000">
            <a:lnSpc>
              <a:spcPct val="100000"/>
            </a:lnSpc>
            <a:spcBef>
              <a:spcPct val="0"/>
            </a:spcBef>
            <a:spcAft>
              <a:spcPts val="0"/>
            </a:spcAft>
            <a:buChar char="••"/>
          </a:pPr>
          <a:r>
            <a:rPr lang="ru-RU" sz="2000" kern="1200" dirty="0" smtClean="0">
              <a:latin typeface="Garamond" pitchFamily="18" charset="0"/>
            </a:rPr>
            <a:t>это общение между взрослым и ребенком, при котором взрослый пытается установить более близкие отношения для сексуальной эксплуатации ребенка. Это понятие включает в себя такие </a:t>
          </a:r>
          <a:r>
            <a:rPr lang="ru-RU" sz="2000" kern="1200" dirty="0" err="1" smtClean="0">
              <a:latin typeface="Garamond" pitchFamily="18" charset="0"/>
            </a:rPr>
            <a:t>интернет-преступления</a:t>
          </a:r>
          <a:r>
            <a:rPr lang="ru-RU" sz="2000" kern="1200" dirty="0" smtClean="0">
              <a:latin typeface="Garamond" pitchFamily="18" charset="0"/>
            </a:rPr>
            <a:t> как домогательство и </a:t>
          </a:r>
          <a:r>
            <a:rPr lang="ru-RU" sz="2000" kern="1200" dirty="0" err="1" smtClean="0">
              <a:latin typeface="Garamond" pitchFamily="18" charset="0"/>
            </a:rPr>
            <a:t>груминг</a:t>
          </a:r>
          <a:r>
            <a:rPr lang="ru-RU" sz="2000" kern="1200" dirty="0" smtClean="0">
              <a:latin typeface="Garamond" pitchFamily="18" charset="0"/>
            </a:rPr>
            <a:t>.</a:t>
          </a:r>
          <a:r>
            <a:rPr lang="en-US" sz="2000" kern="1200" dirty="0" smtClean="0">
              <a:latin typeface="Garamond" pitchFamily="18" charset="0"/>
            </a:rPr>
            <a:t> </a:t>
          </a:r>
          <a:endParaRPr lang="ru-RU" sz="2000" kern="1200" dirty="0">
            <a:latin typeface="Garamond" pitchFamily="18" charset="0"/>
          </a:endParaRPr>
        </a:p>
      </dsp:txBody>
      <dsp:txXfrm>
        <a:off x="0" y="492150"/>
        <a:ext cx="8061329" cy="1953000"/>
      </dsp:txXfrm>
    </dsp:sp>
    <dsp:sp modelId="{19A9C550-8822-448A-B854-4983DE6218F6}">
      <dsp:nvSpPr>
        <dsp:cNvPr id="0" name=""/>
        <dsp:cNvSpPr/>
      </dsp:nvSpPr>
      <dsp:spPr>
        <a:xfrm>
          <a:off x="456976" y="0"/>
          <a:ext cx="5642930" cy="91512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3289" tIns="0" rIns="213289" bIns="0" numCol="1" spcCol="1270" anchor="ctr" anchorCtr="0">
          <a:noAutofit/>
        </a:bodyPr>
        <a:lstStyle/>
        <a:p>
          <a:pPr lvl="0" algn="l" defTabSz="1066800">
            <a:lnSpc>
              <a:spcPct val="90000"/>
            </a:lnSpc>
            <a:spcBef>
              <a:spcPct val="0"/>
            </a:spcBef>
            <a:spcAft>
              <a:spcPct val="35000"/>
            </a:spcAft>
          </a:pPr>
          <a:r>
            <a:rPr lang="ru-RU" sz="2400" b="1" i="0" kern="1200" dirty="0" smtClean="0">
              <a:effectLst>
                <a:outerShdw blurRad="38100" dist="38100" dir="2700000" algn="tl">
                  <a:srgbClr val="000000">
                    <a:alpha val="43137"/>
                  </a:srgbClr>
                </a:outerShdw>
              </a:effectLst>
              <a:latin typeface="Garamond" pitchFamily="18" charset="0"/>
            </a:rPr>
            <a:t>Незаконный контакт </a:t>
          </a:r>
          <a:endParaRPr lang="ru-RU" sz="1200" b="1" i="0" kern="1200" dirty="0">
            <a:effectLst>
              <a:outerShdw blurRad="38100" dist="38100" dir="2700000" algn="tl">
                <a:srgbClr val="000000">
                  <a:alpha val="43137"/>
                </a:srgbClr>
              </a:outerShdw>
            </a:effectLst>
            <a:latin typeface="Garamond" pitchFamily="18" charset="0"/>
          </a:endParaRPr>
        </a:p>
      </dsp:txBody>
      <dsp:txXfrm>
        <a:off x="456976" y="0"/>
        <a:ext cx="5642930" cy="915120"/>
      </dsp:txXfrm>
    </dsp:sp>
    <dsp:sp modelId="{755E9EDB-6C65-4BFD-8AF6-21392491B532}">
      <dsp:nvSpPr>
        <dsp:cNvPr id="0" name=""/>
        <dsp:cNvSpPr/>
      </dsp:nvSpPr>
      <dsp:spPr>
        <a:xfrm>
          <a:off x="0" y="3104701"/>
          <a:ext cx="8061329" cy="25389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25649" tIns="645668" rIns="625649" bIns="142240" numCol="1" spcCol="1270" anchor="t" anchorCtr="0">
          <a:noAutofit/>
        </a:bodyPr>
        <a:lstStyle/>
        <a:p>
          <a:pPr marL="0" lvl="1" indent="0" algn="just" defTabSz="889000">
            <a:lnSpc>
              <a:spcPct val="100000"/>
            </a:lnSpc>
            <a:spcBef>
              <a:spcPct val="0"/>
            </a:spcBef>
            <a:spcAft>
              <a:spcPts val="0"/>
            </a:spcAft>
            <a:buChar char="••"/>
          </a:pPr>
          <a:r>
            <a:rPr lang="ru-RU" sz="2000" kern="1200" dirty="0" smtClean="0">
              <a:latin typeface="Garamond" pitchFamily="18" charset="0"/>
            </a:rPr>
            <a:t>это преследование пользователя сообщениями, содержащими оскорбления, агрессию, сексуальные домогательства с помощью различных </a:t>
          </a:r>
          <a:r>
            <a:rPr lang="ru-RU" sz="2000" kern="1200" dirty="0" err="1" smtClean="0">
              <a:latin typeface="Garamond" pitchFamily="18" charset="0"/>
            </a:rPr>
            <a:t>интернет-сервисов</a:t>
          </a:r>
          <a:r>
            <a:rPr lang="ru-RU" sz="2000" kern="1200" dirty="0" smtClean="0">
              <a:latin typeface="Garamond" pitchFamily="18" charset="0"/>
            </a:rPr>
            <a:t>. Также, </a:t>
          </a:r>
          <a:r>
            <a:rPr lang="ru-RU" sz="2000" kern="1200" dirty="0" err="1" smtClean="0">
              <a:latin typeface="Garamond" pitchFamily="18" charset="0"/>
            </a:rPr>
            <a:t>киберпреследование</a:t>
          </a:r>
          <a:r>
            <a:rPr lang="ru-RU" sz="2000" kern="1200" dirty="0" smtClean="0">
              <a:latin typeface="Garamond" pitchFamily="18" charset="0"/>
            </a:rPr>
            <a:t> может принимать такие формы, как обмен информацией, контактами; запугивание; подражание; хулиганство (</a:t>
          </a:r>
          <a:r>
            <a:rPr lang="ru-RU" sz="2000" kern="1200" dirty="0" err="1" smtClean="0">
              <a:latin typeface="Garamond" pitchFamily="18" charset="0"/>
            </a:rPr>
            <a:t>интернет-троллинг</a:t>
          </a:r>
          <a:r>
            <a:rPr lang="ru-RU" sz="2000" kern="1200" dirty="0" smtClean="0">
              <a:latin typeface="Garamond" pitchFamily="18" charset="0"/>
            </a:rPr>
            <a:t>); социальное бойкотирование</a:t>
          </a:r>
        </a:p>
      </dsp:txBody>
      <dsp:txXfrm>
        <a:off x="0" y="3104701"/>
        <a:ext cx="8061329" cy="2538900"/>
      </dsp:txXfrm>
    </dsp:sp>
    <dsp:sp modelId="{5E395A0B-7585-4F53-91A1-F23694219AE8}">
      <dsp:nvSpPr>
        <dsp:cNvPr id="0" name=""/>
        <dsp:cNvSpPr/>
      </dsp:nvSpPr>
      <dsp:spPr>
        <a:xfrm>
          <a:off x="403066" y="2612551"/>
          <a:ext cx="5642930" cy="91512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3289" tIns="0" rIns="213289" bIns="0" numCol="1" spcCol="1270" anchor="ctr" anchorCtr="0">
          <a:noAutofit/>
        </a:bodyPr>
        <a:lstStyle/>
        <a:p>
          <a:pPr lvl="0" algn="l" defTabSz="1066800">
            <a:lnSpc>
              <a:spcPct val="90000"/>
            </a:lnSpc>
            <a:spcBef>
              <a:spcPct val="0"/>
            </a:spcBef>
            <a:spcAft>
              <a:spcPct val="35000"/>
            </a:spcAft>
          </a:pPr>
          <a:r>
            <a:rPr lang="ru-RU" sz="2400" b="1" kern="1200" dirty="0" err="1" smtClean="0">
              <a:effectLst>
                <a:outerShdw blurRad="38100" dist="38100" dir="2700000" algn="tl">
                  <a:srgbClr val="000000">
                    <a:alpha val="43137"/>
                  </a:srgbClr>
                </a:outerShdw>
              </a:effectLst>
              <a:latin typeface="Garamond" pitchFamily="18" charset="0"/>
            </a:rPr>
            <a:t>Киберпреследование</a:t>
          </a:r>
          <a:r>
            <a:rPr lang="ru-RU" sz="2400" b="1" kern="1200" dirty="0" smtClean="0">
              <a:effectLst>
                <a:outerShdw blurRad="38100" dist="38100" dir="2700000" algn="tl">
                  <a:srgbClr val="000000">
                    <a:alpha val="43137"/>
                  </a:srgbClr>
                </a:outerShdw>
              </a:effectLst>
              <a:latin typeface="Garamond" pitchFamily="18" charset="0"/>
            </a:rPr>
            <a:t> </a:t>
          </a:r>
          <a:endParaRPr lang="ru-RU" sz="800" b="1" kern="1200" dirty="0">
            <a:effectLst>
              <a:outerShdw blurRad="38100" dist="38100" dir="2700000" algn="tl">
                <a:srgbClr val="000000">
                  <a:alpha val="43137"/>
                </a:srgbClr>
              </a:outerShdw>
            </a:effectLst>
            <a:latin typeface="Garamond" pitchFamily="18" charset="0"/>
          </a:endParaRPr>
        </a:p>
      </dsp:txBody>
      <dsp:txXfrm>
        <a:off x="403066" y="2612551"/>
        <a:ext cx="5642930" cy="91512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E45AA9-921A-4254-AFA9-F7EB4D796F00}">
      <dsp:nvSpPr>
        <dsp:cNvPr id="0" name=""/>
        <dsp:cNvSpPr/>
      </dsp:nvSpPr>
      <dsp:spPr>
        <a:xfrm>
          <a:off x="0" y="160950"/>
          <a:ext cx="8061329" cy="26649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25649" tIns="187452" rIns="625649" bIns="128016" numCol="1" spcCol="1270" anchor="t" anchorCtr="0">
          <a:noAutofit/>
        </a:bodyPr>
        <a:lstStyle/>
        <a:p>
          <a:pPr marL="0" lvl="1" indent="0" algn="just" defTabSz="800100">
            <a:lnSpc>
              <a:spcPct val="100000"/>
            </a:lnSpc>
            <a:spcBef>
              <a:spcPct val="0"/>
            </a:spcBef>
            <a:spcAft>
              <a:spcPts val="0"/>
            </a:spcAft>
            <a:buChar char="••"/>
          </a:pPr>
          <a:r>
            <a:rPr lang="ru-RU" sz="1800" kern="1200" dirty="0" smtClean="0">
              <a:latin typeface="Garamond" pitchFamily="18" charset="0"/>
            </a:rPr>
            <a:t>причиняющее неудобство или вред поведение, нарушающее неприкосновенность частной жизни лица. Такое поведение может заключаться в прямых или косвенных словесных оскорблениях или угрозах, недоброжелательных замечаниях, грубых шутках или инсинуациях, нежелательных письмах или звонках, показе оскорбительных или унизительных фотографий, запугивании, похотливых жестах, ненужных прикосновениях, похлопываниях, щипках, ударах, физическом нападении или в других подобных действиях.</a:t>
          </a:r>
          <a:endParaRPr lang="ru-RU" sz="1800" kern="1200" dirty="0">
            <a:latin typeface="Garamond" pitchFamily="18" charset="0"/>
          </a:endParaRPr>
        </a:p>
      </dsp:txBody>
      <dsp:txXfrm>
        <a:off x="0" y="160950"/>
        <a:ext cx="8061329" cy="2664900"/>
      </dsp:txXfrm>
    </dsp:sp>
    <dsp:sp modelId="{19A9C550-8822-448A-B854-4983DE6218F6}">
      <dsp:nvSpPr>
        <dsp:cNvPr id="0" name=""/>
        <dsp:cNvSpPr/>
      </dsp:nvSpPr>
      <dsp:spPr>
        <a:xfrm>
          <a:off x="456976" y="0"/>
          <a:ext cx="5642930" cy="2656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3289" tIns="0" rIns="213289" bIns="0" numCol="1" spcCol="1270" anchor="ctr" anchorCtr="0">
          <a:noAutofit/>
        </a:bodyPr>
        <a:lstStyle/>
        <a:p>
          <a:pPr lvl="0" algn="l" defTabSz="1066800">
            <a:lnSpc>
              <a:spcPct val="90000"/>
            </a:lnSpc>
            <a:spcBef>
              <a:spcPct val="0"/>
            </a:spcBef>
            <a:spcAft>
              <a:spcPct val="35000"/>
            </a:spcAft>
          </a:pPr>
          <a:r>
            <a:rPr lang="ru-RU" sz="2400" b="1" i="0" kern="1200" dirty="0" smtClean="0">
              <a:effectLst>
                <a:outerShdw blurRad="38100" dist="38100" dir="2700000" algn="tl">
                  <a:srgbClr val="000000">
                    <a:alpha val="43137"/>
                  </a:srgbClr>
                </a:outerShdw>
              </a:effectLst>
              <a:latin typeface="Garamond" pitchFamily="18" charset="0"/>
            </a:rPr>
            <a:t>Домогательство </a:t>
          </a:r>
          <a:endParaRPr lang="ru-RU" sz="1200" b="1" i="0" kern="1200" dirty="0">
            <a:effectLst>
              <a:outerShdw blurRad="38100" dist="38100" dir="2700000" algn="tl">
                <a:srgbClr val="000000">
                  <a:alpha val="43137"/>
                </a:srgbClr>
              </a:outerShdw>
            </a:effectLst>
            <a:latin typeface="Garamond" pitchFamily="18" charset="0"/>
          </a:endParaRPr>
        </a:p>
      </dsp:txBody>
      <dsp:txXfrm>
        <a:off x="456976" y="0"/>
        <a:ext cx="5642930" cy="265680"/>
      </dsp:txXfrm>
    </dsp:sp>
    <dsp:sp modelId="{755E9EDB-6C65-4BFD-8AF6-21392491B532}">
      <dsp:nvSpPr>
        <dsp:cNvPr id="0" name=""/>
        <dsp:cNvSpPr/>
      </dsp:nvSpPr>
      <dsp:spPr>
        <a:xfrm>
          <a:off x="0" y="3035401"/>
          <a:ext cx="8061329" cy="2608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25649" tIns="187452" rIns="625649" bIns="128016" numCol="1" spcCol="1270" anchor="t" anchorCtr="0">
          <a:noAutofit/>
        </a:bodyPr>
        <a:lstStyle/>
        <a:p>
          <a:pPr marL="0" lvl="1" indent="0" algn="just" defTabSz="800100">
            <a:lnSpc>
              <a:spcPct val="100000"/>
            </a:lnSpc>
            <a:spcBef>
              <a:spcPct val="0"/>
            </a:spcBef>
            <a:spcAft>
              <a:spcPts val="0"/>
            </a:spcAft>
            <a:buChar char="••"/>
          </a:pPr>
          <a:r>
            <a:rPr lang="ru-RU" sz="1800" kern="1200" dirty="0" smtClean="0">
              <a:latin typeface="Garamond" pitchFamily="18" charset="0"/>
            </a:rPr>
            <a:t>установление</a:t>
          </a:r>
          <a:r>
            <a:rPr lang="ru-RU" sz="2000" kern="1200" dirty="0" smtClean="0">
              <a:latin typeface="Garamond" pitchFamily="18" charset="0"/>
            </a:rPr>
            <a:t> дружеских отношений с ребенком с целью изнасилования. Злоумышленник нередко общается в интернете с ребенком, выдавая себя за ровесника либо ребенка немного старше. Он знакомится в чате, на форуме или в социальной сети с жертвой, пытается установить с ним дружеские отношения и перейти на личную переписку. Общаясь лично («в </a:t>
          </a:r>
          <a:r>
            <a:rPr lang="ru-RU" sz="2000" kern="1200" dirty="0" err="1" smtClean="0">
              <a:latin typeface="Garamond" pitchFamily="18" charset="0"/>
            </a:rPr>
            <a:t>привате</a:t>
          </a:r>
          <a:r>
            <a:rPr lang="ru-RU" sz="2000" kern="1200" dirty="0" smtClean="0">
              <a:latin typeface="Garamond" pitchFamily="18" charset="0"/>
            </a:rPr>
            <a:t>»), он входит в доверие к ребенку, пытается узнать номер мобильного и договориться о встрече.</a:t>
          </a:r>
        </a:p>
      </dsp:txBody>
      <dsp:txXfrm>
        <a:off x="0" y="3035401"/>
        <a:ext cx="8061329" cy="2608200"/>
      </dsp:txXfrm>
    </dsp:sp>
    <dsp:sp modelId="{5E395A0B-7585-4F53-91A1-F23694219AE8}">
      <dsp:nvSpPr>
        <dsp:cNvPr id="0" name=""/>
        <dsp:cNvSpPr/>
      </dsp:nvSpPr>
      <dsp:spPr>
        <a:xfrm>
          <a:off x="403066" y="2874450"/>
          <a:ext cx="5642930" cy="2656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3289" tIns="0" rIns="213289" bIns="0" numCol="1" spcCol="1270" anchor="ctr" anchorCtr="0">
          <a:noAutofit/>
        </a:bodyPr>
        <a:lstStyle/>
        <a:p>
          <a:pPr lvl="0" algn="l" defTabSz="1066800">
            <a:lnSpc>
              <a:spcPct val="90000"/>
            </a:lnSpc>
            <a:spcBef>
              <a:spcPct val="0"/>
            </a:spcBef>
            <a:spcAft>
              <a:spcPct val="35000"/>
            </a:spcAft>
          </a:pPr>
          <a:r>
            <a:rPr lang="ru-RU" sz="2400" b="1" kern="1200" dirty="0" err="1" smtClean="0">
              <a:effectLst>
                <a:outerShdw blurRad="38100" dist="38100" dir="2700000" algn="tl">
                  <a:srgbClr val="000000">
                    <a:alpha val="43137"/>
                  </a:srgbClr>
                </a:outerShdw>
              </a:effectLst>
              <a:latin typeface="Garamond" pitchFamily="18" charset="0"/>
            </a:rPr>
            <a:t>Груминг</a:t>
          </a:r>
          <a:r>
            <a:rPr lang="ru-RU" sz="2400" b="1" kern="1200" dirty="0" smtClean="0">
              <a:effectLst>
                <a:outerShdw blurRad="38100" dist="38100" dir="2700000" algn="tl">
                  <a:srgbClr val="000000">
                    <a:alpha val="43137"/>
                  </a:srgbClr>
                </a:outerShdw>
              </a:effectLst>
              <a:latin typeface="Garamond" pitchFamily="18" charset="0"/>
            </a:rPr>
            <a:t> </a:t>
          </a:r>
          <a:endParaRPr lang="ru-RU" sz="800" b="1" kern="1200" dirty="0">
            <a:effectLst>
              <a:outerShdw blurRad="38100" dist="38100" dir="2700000" algn="tl">
                <a:srgbClr val="000000">
                  <a:alpha val="43137"/>
                </a:srgbClr>
              </a:outerShdw>
            </a:effectLst>
            <a:latin typeface="Garamond" pitchFamily="18" charset="0"/>
          </a:endParaRPr>
        </a:p>
      </dsp:txBody>
      <dsp:txXfrm>
        <a:off x="403066" y="2874450"/>
        <a:ext cx="5642930" cy="26568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E45AA9-921A-4254-AFA9-F7EB4D796F00}">
      <dsp:nvSpPr>
        <dsp:cNvPr id="0" name=""/>
        <dsp:cNvSpPr/>
      </dsp:nvSpPr>
      <dsp:spPr>
        <a:xfrm>
          <a:off x="0" y="461448"/>
          <a:ext cx="8215370" cy="1253064"/>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37604" tIns="395732" rIns="637604" bIns="142240" numCol="1" spcCol="1270" anchor="t" anchorCtr="0">
          <a:noAutofit/>
        </a:bodyPr>
        <a:lstStyle/>
        <a:p>
          <a:pPr marL="0" lvl="1" indent="0" algn="just" defTabSz="889000">
            <a:lnSpc>
              <a:spcPct val="100000"/>
            </a:lnSpc>
            <a:spcBef>
              <a:spcPct val="0"/>
            </a:spcBef>
            <a:spcAft>
              <a:spcPts val="0"/>
            </a:spcAft>
            <a:buChar char="••"/>
          </a:pPr>
          <a:r>
            <a:rPr lang="ru-RU" sz="2000" kern="1200" dirty="0" smtClean="0">
              <a:latin typeface="Garamond" pitchFamily="18" charset="0"/>
            </a:rPr>
            <a:t>различное ПО (вирусы, черви, «троянские кони», шпионские программы, боты и др.), которое может нанести вред ПК и нарушить конфиденциальность хранящейся в нем информации.</a:t>
          </a:r>
          <a:endParaRPr lang="ru-RU" sz="1600" kern="1200" dirty="0"/>
        </a:p>
      </dsp:txBody>
      <dsp:txXfrm>
        <a:off x="0" y="461448"/>
        <a:ext cx="8215370" cy="1253064"/>
      </dsp:txXfrm>
    </dsp:sp>
    <dsp:sp modelId="{19A9C550-8822-448A-B854-4983DE6218F6}">
      <dsp:nvSpPr>
        <dsp:cNvPr id="0" name=""/>
        <dsp:cNvSpPr/>
      </dsp:nvSpPr>
      <dsp:spPr>
        <a:xfrm>
          <a:off x="465708" y="0"/>
          <a:ext cx="5750759" cy="8265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365" tIns="0" rIns="217365" bIns="0" numCol="1" spcCol="1270" anchor="ctr" anchorCtr="0">
          <a:noAutofit/>
        </a:bodyPr>
        <a:lstStyle/>
        <a:p>
          <a:pPr lvl="0" algn="l" defTabSz="1066800">
            <a:lnSpc>
              <a:spcPct val="90000"/>
            </a:lnSpc>
            <a:spcBef>
              <a:spcPct val="0"/>
            </a:spcBef>
            <a:spcAft>
              <a:spcPct val="35000"/>
            </a:spcAft>
          </a:pPr>
          <a:r>
            <a:rPr lang="ru-RU" sz="2400" b="1" i="0" kern="1200" dirty="0" smtClean="0">
              <a:effectLst>
                <a:outerShdw blurRad="38100" dist="38100" dir="2700000" algn="tl">
                  <a:srgbClr val="000000">
                    <a:alpha val="43137"/>
                  </a:srgbClr>
                </a:outerShdw>
              </a:effectLst>
              <a:latin typeface="Garamond" pitchFamily="18" charset="0"/>
            </a:rPr>
            <a:t>Вредоносные программы </a:t>
          </a:r>
          <a:endParaRPr lang="ru-RU" sz="2400" b="1" i="0" kern="1200" dirty="0">
            <a:effectLst>
              <a:outerShdw blurRad="38100" dist="38100" dir="2700000" algn="tl">
                <a:srgbClr val="000000">
                  <a:alpha val="43137"/>
                </a:srgbClr>
              </a:outerShdw>
            </a:effectLst>
            <a:latin typeface="Garamond" pitchFamily="18" charset="0"/>
          </a:endParaRPr>
        </a:p>
      </dsp:txBody>
      <dsp:txXfrm>
        <a:off x="465708" y="0"/>
        <a:ext cx="5750759" cy="826560"/>
      </dsp:txXfrm>
    </dsp:sp>
    <dsp:sp modelId="{9F267F1F-9DF2-4F74-A51D-391372ED02D9}">
      <dsp:nvSpPr>
        <dsp:cNvPr id="0" name=""/>
        <dsp:cNvSpPr/>
      </dsp:nvSpPr>
      <dsp:spPr>
        <a:xfrm>
          <a:off x="0" y="2586999"/>
          <a:ext cx="8215370" cy="12568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37604" tIns="395732" rIns="637604" bIns="142240" numCol="1" spcCol="1270" anchor="t" anchorCtr="0">
          <a:noAutofit/>
        </a:bodyPr>
        <a:lstStyle/>
        <a:p>
          <a:pPr marL="228600" lvl="1" indent="-228600" algn="l" defTabSz="889000">
            <a:lnSpc>
              <a:spcPct val="90000"/>
            </a:lnSpc>
            <a:spcBef>
              <a:spcPct val="0"/>
            </a:spcBef>
            <a:spcAft>
              <a:spcPct val="15000"/>
            </a:spcAft>
            <a:buChar char="••"/>
          </a:pPr>
          <a:r>
            <a:rPr lang="ru-RU" sz="2000" kern="1200" dirty="0" smtClean="0">
              <a:latin typeface="Garamond" pitchFamily="18" charset="0"/>
            </a:rPr>
            <a:t>рассылка коммерческой и иной рекламы или иных видов сообщений лицам, не выражавшим желания их получать</a:t>
          </a:r>
        </a:p>
      </dsp:txBody>
      <dsp:txXfrm>
        <a:off x="0" y="2586999"/>
        <a:ext cx="8215370" cy="1256850"/>
      </dsp:txXfrm>
    </dsp:sp>
    <dsp:sp modelId="{85F9903B-48C7-4295-9082-C2877E3372A3}">
      <dsp:nvSpPr>
        <dsp:cNvPr id="0" name=""/>
        <dsp:cNvSpPr/>
      </dsp:nvSpPr>
      <dsp:spPr>
        <a:xfrm>
          <a:off x="436819" y="2001401"/>
          <a:ext cx="5750759" cy="8265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365" tIns="0" rIns="217365" bIns="0" numCol="1" spcCol="1270" anchor="ctr" anchorCtr="0">
          <a:noAutofit/>
        </a:bodyPr>
        <a:lstStyle/>
        <a:p>
          <a:pPr lvl="0" algn="l" defTabSz="1066800">
            <a:lnSpc>
              <a:spcPct val="90000"/>
            </a:lnSpc>
            <a:spcBef>
              <a:spcPct val="0"/>
            </a:spcBef>
            <a:spcAft>
              <a:spcPct val="35000"/>
            </a:spcAft>
          </a:pPr>
          <a:r>
            <a:rPr lang="ru-RU" sz="2400" b="1" i="0" kern="1200" dirty="0" smtClean="0">
              <a:effectLst>
                <a:outerShdw blurRad="38100" dist="38100" dir="2700000" algn="tl">
                  <a:srgbClr val="000000">
                    <a:alpha val="43137"/>
                  </a:srgbClr>
                </a:outerShdw>
              </a:effectLst>
              <a:latin typeface="Garamond" pitchFamily="18" charset="0"/>
            </a:rPr>
            <a:t>Спам</a:t>
          </a:r>
        </a:p>
      </dsp:txBody>
      <dsp:txXfrm>
        <a:off x="436819" y="2001401"/>
        <a:ext cx="5750759" cy="826560"/>
      </dsp:txXfrm>
    </dsp:sp>
    <dsp:sp modelId="{755E9EDB-6C65-4BFD-8AF6-21392491B532}">
      <dsp:nvSpPr>
        <dsp:cNvPr id="0" name=""/>
        <dsp:cNvSpPr/>
      </dsp:nvSpPr>
      <dsp:spPr>
        <a:xfrm>
          <a:off x="0" y="4054181"/>
          <a:ext cx="8215370" cy="21609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37604" tIns="395732" rIns="637604" bIns="142240" numCol="1" spcCol="1270" anchor="t" anchorCtr="0">
          <a:noAutofit/>
        </a:bodyPr>
        <a:lstStyle/>
        <a:p>
          <a:pPr marL="0" lvl="1" indent="0" algn="just" defTabSz="889000">
            <a:lnSpc>
              <a:spcPct val="100000"/>
            </a:lnSpc>
            <a:spcBef>
              <a:spcPct val="0"/>
            </a:spcBef>
            <a:spcAft>
              <a:spcPts val="0"/>
            </a:spcAft>
            <a:buChar char="••"/>
          </a:pPr>
          <a:r>
            <a:rPr lang="ru-RU" sz="2000" kern="1200" dirty="0" smtClean="0">
              <a:latin typeface="Garamond" pitchFamily="18" charset="0"/>
            </a:rPr>
            <a:t>один из видов </a:t>
          </a:r>
          <a:r>
            <a:rPr lang="ru-RU" sz="2000" kern="1200" dirty="0" err="1" smtClean="0">
              <a:latin typeface="Garamond" pitchFamily="18" charset="0"/>
            </a:rPr>
            <a:t>киберпреступления</a:t>
          </a:r>
          <a:r>
            <a:rPr lang="ru-RU" sz="2000" kern="1200" dirty="0" smtClean="0">
              <a:latin typeface="Garamond" pitchFamily="18" charset="0"/>
            </a:rPr>
            <a:t>, целью которого является обман пользователей. Хакер незаконно получает доступ и каким-либо образом использует личную информацию пользователя (номера банковских счетов, паспортные данные, коды, пароли и др.), с целью причинить материальный и финансовый ущерб.</a:t>
          </a:r>
        </a:p>
      </dsp:txBody>
      <dsp:txXfrm>
        <a:off x="0" y="4054181"/>
        <a:ext cx="8215370" cy="2160900"/>
      </dsp:txXfrm>
    </dsp:sp>
    <dsp:sp modelId="{5E395A0B-7585-4F53-91A1-F23694219AE8}">
      <dsp:nvSpPr>
        <dsp:cNvPr id="0" name=""/>
        <dsp:cNvSpPr/>
      </dsp:nvSpPr>
      <dsp:spPr>
        <a:xfrm>
          <a:off x="410768" y="3695482"/>
          <a:ext cx="5750759" cy="8265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365" tIns="0" rIns="217365" bIns="0" numCol="1" spcCol="1270" anchor="ctr" anchorCtr="0">
          <a:noAutofit/>
        </a:bodyPr>
        <a:lstStyle/>
        <a:p>
          <a:pPr lvl="0" algn="l" defTabSz="1066800">
            <a:lnSpc>
              <a:spcPct val="90000"/>
            </a:lnSpc>
            <a:spcBef>
              <a:spcPct val="0"/>
            </a:spcBef>
            <a:spcAft>
              <a:spcPct val="35000"/>
            </a:spcAft>
          </a:pPr>
          <a:r>
            <a:rPr lang="ru-RU" sz="2400" b="1" kern="1200" dirty="0" smtClean="0">
              <a:effectLst>
                <a:outerShdw blurRad="38100" dist="38100" dir="2700000" algn="tl">
                  <a:srgbClr val="000000">
                    <a:alpha val="43137"/>
                  </a:srgbClr>
                </a:outerShdw>
              </a:effectLst>
              <a:latin typeface="Garamond" pitchFamily="18" charset="0"/>
            </a:rPr>
            <a:t>Мошенничество</a:t>
          </a:r>
          <a:endParaRPr lang="ru-RU" sz="800" b="1" kern="1200" dirty="0">
            <a:effectLst>
              <a:outerShdw blurRad="38100" dist="38100" dir="2700000" algn="tl">
                <a:srgbClr val="000000">
                  <a:alpha val="43137"/>
                </a:srgbClr>
              </a:outerShdw>
            </a:effectLst>
            <a:latin typeface="Garamond" pitchFamily="18" charset="0"/>
          </a:endParaRPr>
        </a:p>
      </dsp:txBody>
      <dsp:txXfrm>
        <a:off x="410768" y="3695482"/>
        <a:ext cx="5750759" cy="82656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83ECA-1146-47A9-81E5-398EC2878FB8}" type="datetimeFigureOut">
              <a:rPr lang="ru-RU" smtClean="0"/>
              <a:pPr/>
              <a:t>11.09.2018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7226DE-EAE3-4F83-91A5-DA3AE94C6FA9}"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FD958AA3-C2E9-4084-8177-2FEFF40AA0F5}" type="datetimeFigureOut">
              <a:rPr lang="ru-RU" smtClean="0"/>
              <a:pPr/>
              <a:t>11.09.2018</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F90BCFFD-C15A-49E3-A941-1F268C16D8B5}"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newsfla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958AA3-C2E9-4084-8177-2FEFF40AA0F5}" type="datetimeFigureOut">
              <a:rPr lang="ru-RU" smtClean="0"/>
              <a:pPr/>
              <a:t>11.09.2018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0BCFFD-C15A-49E3-A941-1F268C16D8B5}"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958AA3-C2E9-4084-8177-2FEFF40AA0F5}" type="datetimeFigureOut">
              <a:rPr lang="ru-RU" smtClean="0"/>
              <a:pPr/>
              <a:t>11.09.2018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0BCFFD-C15A-49E3-A941-1F268C16D8B5}"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FD958AA3-C2E9-4084-8177-2FEFF40AA0F5}" type="datetimeFigureOut">
              <a:rPr lang="ru-RU" smtClean="0"/>
              <a:pPr/>
              <a:t>11.09.2018</a:t>
            </a:fld>
            <a:endParaRPr lang="ru-RU"/>
          </a:p>
        </p:txBody>
      </p:sp>
      <p:sp>
        <p:nvSpPr>
          <p:cNvPr id="9" name="Номер слайда 8"/>
          <p:cNvSpPr>
            <a:spLocks noGrp="1"/>
          </p:cNvSpPr>
          <p:nvPr>
            <p:ph type="sldNum" sz="quarter" idx="15"/>
          </p:nvPr>
        </p:nvSpPr>
        <p:spPr/>
        <p:txBody>
          <a:bodyPr rtlCol="0"/>
          <a:lstStyle/>
          <a:p>
            <a:fld id="{F90BCFFD-C15A-49E3-A941-1F268C16D8B5}"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FD958AA3-C2E9-4084-8177-2FEFF40AA0F5}" type="datetimeFigureOut">
              <a:rPr lang="ru-RU" smtClean="0"/>
              <a:pPr/>
              <a:t>11.09.2018</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F90BCFFD-C15A-49E3-A941-1F268C16D8B5}"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newsfla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FD958AA3-C2E9-4084-8177-2FEFF40AA0F5}" type="datetimeFigureOut">
              <a:rPr lang="ru-RU" smtClean="0"/>
              <a:pPr/>
              <a:t>11.09.2018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0BCFFD-C15A-49E3-A941-1F268C16D8B5}"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p:newsfla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FD958AA3-C2E9-4084-8177-2FEFF40AA0F5}" type="datetimeFigureOut">
              <a:rPr lang="ru-RU" smtClean="0"/>
              <a:pPr/>
              <a:t>11.09.2018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90BCFFD-C15A-49E3-A941-1F268C16D8B5}"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transition>
    <p:newsfla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FD958AA3-C2E9-4084-8177-2FEFF40AA0F5}" type="datetimeFigureOut">
              <a:rPr lang="ru-RU" smtClean="0"/>
              <a:pPr/>
              <a:t>11.09.2018</a:t>
            </a:fld>
            <a:endParaRPr lang="ru-RU"/>
          </a:p>
        </p:txBody>
      </p:sp>
      <p:sp>
        <p:nvSpPr>
          <p:cNvPr id="7" name="Номер слайда 6"/>
          <p:cNvSpPr>
            <a:spLocks noGrp="1"/>
          </p:cNvSpPr>
          <p:nvPr>
            <p:ph type="sldNum" sz="quarter" idx="11"/>
          </p:nvPr>
        </p:nvSpPr>
        <p:spPr/>
        <p:txBody>
          <a:bodyPr rtlCol="0"/>
          <a:lstStyle/>
          <a:p>
            <a:fld id="{F90BCFFD-C15A-49E3-A941-1F268C16D8B5}"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958AA3-C2E9-4084-8177-2FEFF40AA0F5}" type="datetimeFigureOut">
              <a:rPr lang="ru-RU" smtClean="0"/>
              <a:pPr/>
              <a:t>11.09.2018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90BCFFD-C15A-49E3-A941-1F268C16D8B5}"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FD958AA3-C2E9-4084-8177-2FEFF40AA0F5}" type="datetimeFigureOut">
              <a:rPr lang="ru-RU" smtClean="0"/>
              <a:pPr/>
              <a:t>11.09.2018</a:t>
            </a:fld>
            <a:endParaRPr lang="ru-RU"/>
          </a:p>
        </p:txBody>
      </p:sp>
      <p:sp>
        <p:nvSpPr>
          <p:cNvPr id="22" name="Номер слайда 21"/>
          <p:cNvSpPr>
            <a:spLocks noGrp="1"/>
          </p:cNvSpPr>
          <p:nvPr>
            <p:ph type="sldNum" sz="quarter" idx="15"/>
          </p:nvPr>
        </p:nvSpPr>
        <p:spPr/>
        <p:txBody>
          <a:bodyPr rtlCol="0"/>
          <a:lstStyle/>
          <a:p>
            <a:fld id="{F90BCFFD-C15A-49E3-A941-1F268C16D8B5}"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transition>
    <p:newsflash/>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FD958AA3-C2E9-4084-8177-2FEFF40AA0F5}" type="datetimeFigureOut">
              <a:rPr lang="ru-RU" smtClean="0"/>
              <a:pPr/>
              <a:t>11.09.2018</a:t>
            </a:fld>
            <a:endParaRPr lang="ru-RU"/>
          </a:p>
        </p:txBody>
      </p:sp>
      <p:sp>
        <p:nvSpPr>
          <p:cNvPr id="18" name="Номер слайда 17"/>
          <p:cNvSpPr>
            <a:spLocks noGrp="1"/>
          </p:cNvSpPr>
          <p:nvPr>
            <p:ph type="sldNum" sz="quarter" idx="11"/>
          </p:nvPr>
        </p:nvSpPr>
        <p:spPr/>
        <p:txBody>
          <a:bodyPr rtlCol="0"/>
          <a:lstStyle/>
          <a:p>
            <a:fld id="{F90BCFFD-C15A-49E3-A941-1F268C16D8B5}"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transition>
    <p:newsfla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D958AA3-C2E9-4084-8177-2FEFF40AA0F5}" type="datetimeFigureOut">
              <a:rPr lang="ru-RU" smtClean="0"/>
              <a:pPr/>
              <a:t>11.09.2018</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90BCFFD-C15A-49E3-A941-1F268C16D8B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newsflash/>
  </p:transition>
  <p:timing>
    <p:tnLst>
      <p:par>
        <p:cTn id="1" dur="indefinite" restart="never" nodeType="tmRoot"/>
      </p:par>
    </p:tnLst>
  </p:timing>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nag.ru/articles/article/15291/detskiy-internet-ischet-puti-razvitiya.html" TargetMode="External"/><Relationship Id="rId2" Type="http://schemas.openxmlformats.org/officeDocument/2006/relationships/hyperlink" Target="http://vse-sekrety.ru/149-chto-takoe-internet.html" TargetMode="External"/><Relationship Id="rId1" Type="http://schemas.openxmlformats.org/officeDocument/2006/relationships/slideLayout" Target="../slideLayouts/slideLayout2.xml"/><Relationship Id="rId5" Type="http://schemas.openxmlformats.org/officeDocument/2006/relationships/hyperlink" Target="http://www.content-filtering.ru/Eduandinet/risks/" TargetMode="External"/><Relationship Id="rId4" Type="http://schemas.openxmlformats.org/officeDocument/2006/relationships/hyperlink" Target="https://sites.google.com/site/roditelidetibezogfsnost/potrebitelskie-risk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jpe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2214546" y="1071546"/>
            <a:ext cx="6262464" cy="2592287"/>
          </a:xfrm>
        </p:spPr>
        <p:txBody>
          <a:bodyPr>
            <a:normAutofit/>
          </a:bodyPr>
          <a:lstStyle/>
          <a:p>
            <a:r>
              <a:rPr lang="ru-RU" sz="4800" b="1" dirty="0" smtClean="0">
                <a:solidFill>
                  <a:schemeClr val="accent1">
                    <a:lumMod val="75000"/>
                  </a:schemeClr>
                </a:solidFill>
                <a:effectLst>
                  <a:outerShdw blurRad="38100" dist="38100" dir="2700000" algn="tl">
                    <a:srgbClr val="000000">
                      <a:alpha val="43137"/>
                    </a:srgbClr>
                  </a:outerShdw>
                </a:effectLst>
                <a:latin typeface="Garamond" pitchFamily="18" charset="0"/>
              </a:rPr>
              <a:t> Безопасность в сети Интернет</a:t>
            </a:r>
            <a:endParaRPr lang="ru-RU" sz="4800" b="1" dirty="0">
              <a:solidFill>
                <a:schemeClr val="accent1">
                  <a:lumMod val="75000"/>
                </a:schemeClr>
              </a:solidFill>
              <a:effectLst>
                <a:outerShdw blurRad="38100" dist="38100" dir="2700000" algn="tl">
                  <a:srgbClr val="000000">
                    <a:alpha val="43137"/>
                  </a:srgbClr>
                </a:outerShdw>
              </a:effectLst>
              <a:latin typeface="Garamond" pitchFamily="18" charset="0"/>
            </a:endParaRPr>
          </a:p>
        </p:txBody>
      </p:sp>
      <p:pic>
        <p:nvPicPr>
          <p:cNvPr id="10" name="Рисунок 9" descr="TCP-IP.jpg"/>
          <p:cNvPicPr>
            <a:picLocks noChangeAspect="1"/>
          </p:cNvPicPr>
          <p:nvPr/>
        </p:nvPicPr>
        <p:blipFill>
          <a:blip r:embed="rId2" cstate="print"/>
          <a:srcRect l="10799" r="8983"/>
          <a:stretch>
            <a:fillRect/>
          </a:stretch>
        </p:blipFill>
        <p:spPr>
          <a:xfrm>
            <a:off x="2000232" y="3714752"/>
            <a:ext cx="3330168" cy="2642374"/>
          </a:xfrm>
          <a:prstGeom prst="rect">
            <a:avLst/>
          </a:prstGeom>
        </p:spPr>
      </p:pic>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noChangeShapeType="1"/>
          </p:cNvSpPr>
          <p:nvPr/>
        </p:nvSpPr>
        <p:spPr bwMode="auto">
          <a:xfrm>
            <a:off x="0" y="0"/>
            <a:ext cx="1043608"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7" name="Заголовок 1"/>
          <p:cNvSpPr>
            <a:spLocks noGrp="1"/>
          </p:cNvSpPr>
          <p:nvPr>
            <p:ph type="title"/>
          </p:nvPr>
        </p:nvSpPr>
        <p:spPr>
          <a:xfrm>
            <a:off x="457200" y="-214338"/>
            <a:ext cx="8229600" cy="1143000"/>
          </a:xfrm>
        </p:spPr>
        <p:txBody>
          <a:bodyPr>
            <a:noAutofit/>
          </a:bodyPr>
          <a:lstStyle/>
          <a:p>
            <a:pPr lvl="0"/>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Незаконный контакт</a:t>
            </a:r>
            <a:r>
              <a:rPr lang="ru-RU" sz="4000" b="1" dirty="0" smtClean="0">
                <a:effectLst>
                  <a:outerShdw blurRad="38100" dist="38100" dir="2700000" algn="tl">
                    <a:srgbClr val="000000">
                      <a:alpha val="43137"/>
                    </a:srgbClr>
                  </a:outerShdw>
                </a:effectLst>
                <a:latin typeface="Garamond" pitchFamily="18" charset="0"/>
              </a:rPr>
              <a:t> </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graphicFrame>
        <p:nvGraphicFramePr>
          <p:cNvPr id="5" name="Содержимое 4"/>
          <p:cNvGraphicFramePr>
            <a:graphicFrameLocks noGrp="1"/>
          </p:cNvGraphicFramePr>
          <p:nvPr>
            <p:ph sz="quarter" idx="1"/>
          </p:nvPr>
        </p:nvGraphicFramePr>
        <p:xfrm>
          <a:off x="714348" y="857232"/>
          <a:ext cx="8061329" cy="56436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advTm="6000">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noChangeShapeType="1"/>
          </p:cNvSpPr>
          <p:nvPr/>
        </p:nvSpPr>
        <p:spPr bwMode="auto">
          <a:xfrm>
            <a:off x="0" y="0"/>
            <a:ext cx="1043608"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7" name="Заголовок 1"/>
          <p:cNvSpPr>
            <a:spLocks noGrp="1"/>
          </p:cNvSpPr>
          <p:nvPr>
            <p:ph type="title"/>
          </p:nvPr>
        </p:nvSpPr>
        <p:spPr>
          <a:xfrm>
            <a:off x="1285852" y="0"/>
            <a:ext cx="7467600" cy="1143000"/>
          </a:xfrm>
        </p:spPr>
        <p:txBody>
          <a:bodyPr>
            <a:no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Электронные</a:t>
            </a:r>
            <a:r>
              <a:rPr lang="ru-RU" sz="4000" b="1" dirty="0" smtClean="0"/>
              <a:t> </a:t>
            </a:r>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риски</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sp>
        <p:nvSpPr>
          <p:cNvPr id="14" name="Содержимое 13"/>
          <p:cNvSpPr>
            <a:spLocks noGrp="1"/>
          </p:cNvSpPr>
          <p:nvPr>
            <p:ph sz="quarter" idx="1"/>
          </p:nvPr>
        </p:nvSpPr>
        <p:spPr>
          <a:xfrm>
            <a:off x="1187624" y="1142984"/>
            <a:ext cx="7560840" cy="2900370"/>
          </a:xfrm>
        </p:spPr>
        <p:txBody>
          <a:bodyPr>
            <a:normAutofit/>
          </a:bodyPr>
          <a:lstStyle/>
          <a:p>
            <a:pPr marL="0" indent="342900" algn="just">
              <a:spcBef>
                <a:spcPts val="0"/>
              </a:spcBef>
              <a:buNone/>
            </a:pPr>
            <a:r>
              <a:rPr lang="ru-RU" sz="2400" b="1" dirty="0" smtClean="0">
                <a:solidFill>
                  <a:schemeClr val="accent1">
                    <a:lumMod val="75000"/>
                  </a:schemeClr>
                </a:solidFill>
                <a:latin typeface="Garamond" pitchFamily="18" charset="0"/>
              </a:rPr>
              <a:t>Электронные (</a:t>
            </a:r>
            <a:r>
              <a:rPr lang="ru-RU" sz="2400" b="1" dirty="0" err="1" smtClean="0">
                <a:solidFill>
                  <a:schemeClr val="accent1">
                    <a:lumMod val="75000"/>
                  </a:schemeClr>
                </a:solidFill>
                <a:latin typeface="Garamond" pitchFamily="18" charset="0"/>
              </a:rPr>
              <a:t>кибер</a:t>
            </a:r>
            <a:r>
              <a:rPr lang="ru-RU" sz="2400" b="1" dirty="0" smtClean="0">
                <a:solidFill>
                  <a:schemeClr val="accent1">
                    <a:lumMod val="75000"/>
                  </a:schemeClr>
                </a:solidFill>
                <a:latin typeface="Garamond" pitchFamily="18" charset="0"/>
              </a:rPr>
              <a:t>-) риски — это возможность столкнуться с хищением персональной информации, риск подвергнуться вирусной атаке, </a:t>
            </a:r>
            <a:r>
              <a:rPr lang="ru-RU" sz="2400" b="1" dirty="0" err="1" smtClean="0">
                <a:solidFill>
                  <a:schemeClr val="accent1">
                    <a:lumMod val="75000"/>
                  </a:schemeClr>
                </a:solidFill>
                <a:latin typeface="Garamond" pitchFamily="18" charset="0"/>
              </a:rPr>
              <a:t>онлайн-мошенничеству</a:t>
            </a:r>
            <a:r>
              <a:rPr lang="ru-RU" sz="2400" b="1" dirty="0" smtClean="0">
                <a:solidFill>
                  <a:schemeClr val="accent1">
                    <a:lumMod val="75000"/>
                  </a:schemeClr>
                </a:solidFill>
                <a:latin typeface="Garamond" pitchFamily="18" charset="0"/>
              </a:rPr>
              <a:t>, </a:t>
            </a:r>
            <a:r>
              <a:rPr lang="ru-RU" sz="2400" b="1" dirty="0" err="1" smtClean="0">
                <a:solidFill>
                  <a:schemeClr val="accent1">
                    <a:lumMod val="75000"/>
                  </a:schemeClr>
                </a:solidFill>
                <a:latin typeface="Garamond" pitchFamily="18" charset="0"/>
              </a:rPr>
              <a:t>спам-атаке</a:t>
            </a:r>
            <a:r>
              <a:rPr lang="ru-RU" sz="2400" b="1" dirty="0" smtClean="0">
                <a:solidFill>
                  <a:schemeClr val="accent1">
                    <a:lumMod val="75000"/>
                  </a:schemeClr>
                </a:solidFill>
                <a:latin typeface="Garamond" pitchFamily="18" charset="0"/>
              </a:rPr>
              <a:t>, шпионским программам и т.д. </a:t>
            </a:r>
            <a:endParaRPr lang="ru-RU" sz="2400" b="1" dirty="0">
              <a:solidFill>
                <a:schemeClr val="accent1">
                  <a:lumMod val="75000"/>
                </a:schemeClr>
              </a:solidFill>
              <a:latin typeface="Garamond" pitchFamily="18" charset="0"/>
            </a:endParaRPr>
          </a:p>
        </p:txBody>
      </p:sp>
      <p:pic>
        <p:nvPicPr>
          <p:cNvPr id="5" name="Рисунок 4" descr="i (2).jpg"/>
          <p:cNvPicPr>
            <a:picLocks noChangeAspect="1"/>
          </p:cNvPicPr>
          <p:nvPr/>
        </p:nvPicPr>
        <p:blipFill>
          <a:blip r:embed="rId2" cstate="print"/>
          <a:stretch>
            <a:fillRect/>
          </a:stretch>
        </p:blipFill>
        <p:spPr>
          <a:xfrm>
            <a:off x="3500430" y="3714752"/>
            <a:ext cx="2571768" cy="19288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i (14).jpg"/>
          <p:cNvPicPr>
            <a:picLocks noChangeAspect="1"/>
          </p:cNvPicPr>
          <p:nvPr/>
        </p:nvPicPr>
        <p:blipFill>
          <a:blip r:embed="rId3" cstate="print"/>
          <a:stretch>
            <a:fillRect/>
          </a:stretch>
        </p:blipFill>
        <p:spPr>
          <a:xfrm>
            <a:off x="1357290" y="4500570"/>
            <a:ext cx="2388873" cy="17145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i (13).jpg"/>
          <p:cNvPicPr>
            <a:picLocks noChangeAspect="1"/>
          </p:cNvPicPr>
          <p:nvPr/>
        </p:nvPicPr>
        <p:blipFill>
          <a:blip r:embed="rId4" cstate="print"/>
          <a:srcRect b="9999"/>
          <a:stretch>
            <a:fillRect/>
          </a:stretch>
        </p:blipFill>
        <p:spPr>
          <a:xfrm>
            <a:off x="5572132" y="3000372"/>
            <a:ext cx="2928937" cy="1928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advTm="6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Scale>
                                      <p:cBhvr>
                                        <p:cTn id="1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
                                        </p:tgtEl>
                                        <p:attrNameLst>
                                          <p:attrName>ppt_x</p:attrName>
                                          <p:attrName>ppt_y</p:attrName>
                                        </p:attrNameLst>
                                      </p:cBhvr>
                                    </p:animMotion>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a:spLocks noGrp="1"/>
          </p:cNvSpPr>
          <p:nvPr>
            <p:ph type="title"/>
          </p:nvPr>
        </p:nvSpPr>
        <p:spPr>
          <a:xfrm>
            <a:off x="914400" y="-428652"/>
            <a:ext cx="8229600" cy="1143000"/>
          </a:xfrm>
        </p:spPr>
        <p:txBody>
          <a:bodyPr>
            <a:no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Электронные риски</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graphicFrame>
        <p:nvGraphicFramePr>
          <p:cNvPr id="5" name="Содержимое 4"/>
          <p:cNvGraphicFramePr>
            <a:graphicFrameLocks noGrp="1"/>
          </p:cNvGraphicFramePr>
          <p:nvPr>
            <p:ph sz="quarter" idx="1"/>
          </p:nvPr>
        </p:nvGraphicFramePr>
        <p:xfrm>
          <a:off x="714348" y="642918"/>
          <a:ext cx="8215370" cy="62150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advTm="6000">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noChangeShapeType="1"/>
          </p:cNvSpPr>
          <p:nvPr/>
        </p:nvSpPr>
        <p:spPr bwMode="auto">
          <a:xfrm>
            <a:off x="0" y="0"/>
            <a:ext cx="1043608"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7" name="Заголовок 1"/>
          <p:cNvSpPr>
            <a:spLocks noGrp="1"/>
          </p:cNvSpPr>
          <p:nvPr>
            <p:ph type="title"/>
          </p:nvPr>
        </p:nvSpPr>
        <p:spPr>
          <a:xfrm>
            <a:off x="1000100" y="0"/>
            <a:ext cx="7467600" cy="1143000"/>
          </a:xfrm>
        </p:spPr>
        <p:txBody>
          <a:bodyPr>
            <a:no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Потребительские риски</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sp>
        <p:nvSpPr>
          <p:cNvPr id="14" name="Содержимое 13"/>
          <p:cNvSpPr>
            <a:spLocks noGrp="1"/>
          </p:cNvSpPr>
          <p:nvPr>
            <p:ph sz="quarter" idx="1"/>
          </p:nvPr>
        </p:nvSpPr>
        <p:spPr>
          <a:xfrm>
            <a:off x="1187624" y="1142984"/>
            <a:ext cx="7560840" cy="2900370"/>
          </a:xfrm>
        </p:spPr>
        <p:txBody>
          <a:bodyPr>
            <a:normAutofit lnSpcReduction="10000"/>
          </a:bodyPr>
          <a:lstStyle/>
          <a:p>
            <a:pPr marL="0" indent="342900" algn="just">
              <a:spcBef>
                <a:spcPts val="0"/>
              </a:spcBef>
              <a:buNone/>
            </a:pPr>
            <a:r>
              <a:rPr lang="ru-RU" sz="2500" b="1" dirty="0" smtClean="0">
                <a:solidFill>
                  <a:schemeClr val="accent1">
                    <a:lumMod val="75000"/>
                  </a:schemeClr>
                </a:solidFill>
                <a:latin typeface="Garamond" pitchFamily="18" charset="0"/>
              </a:rPr>
              <a:t>Потребительские риски – злоупотребление в интернете правами потребителя. Включают в себя: риск приобретения товара низкого качества, различные поделки, контрафактная и фальсифицированная продукция, потеря денежных средств без приобретения товара или услуги, хищение персональной информации с целью </a:t>
            </a:r>
            <a:r>
              <a:rPr lang="ru-RU" sz="2500" b="1" dirty="0" err="1" smtClean="0">
                <a:solidFill>
                  <a:schemeClr val="accent1">
                    <a:lumMod val="75000"/>
                  </a:schemeClr>
                </a:solidFill>
                <a:latin typeface="Garamond" pitchFamily="18" charset="0"/>
              </a:rPr>
              <a:t>кибер-мошенничества</a:t>
            </a:r>
            <a:r>
              <a:rPr lang="ru-RU" sz="2500" b="1" dirty="0" smtClean="0">
                <a:solidFill>
                  <a:schemeClr val="accent1">
                    <a:lumMod val="75000"/>
                  </a:schemeClr>
                </a:solidFill>
                <a:latin typeface="Garamond" pitchFamily="18" charset="0"/>
              </a:rPr>
              <a:t>, и др.</a:t>
            </a:r>
          </a:p>
        </p:txBody>
      </p:sp>
      <p:pic>
        <p:nvPicPr>
          <p:cNvPr id="6" name="Рисунок 5" descr="i (6).jpg"/>
          <p:cNvPicPr>
            <a:picLocks noChangeAspect="1"/>
          </p:cNvPicPr>
          <p:nvPr/>
        </p:nvPicPr>
        <p:blipFill>
          <a:blip r:embed="rId2" cstate="print"/>
          <a:stretch>
            <a:fillRect/>
          </a:stretch>
        </p:blipFill>
        <p:spPr>
          <a:xfrm>
            <a:off x="6143636" y="4500580"/>
            <a:ext cx="2428892" cy="1428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i (11).jpg"/>
          <p:cNvPicPr>
            <a:picLocks noChangeAspect="1"/>
          </p:cNvPicPr>
          <p:nvPr/>
        </p:nvPicPr>
        <p:blipFill>
          <a:blip r:embed="rId3" cstate="print"/>
          <a:stretch>
            <a:fillRect/>
          </a:stretch>
        </p:blipFill>
        <p:spPr>
          <a:xfrm>
            <a:off x="4000496" y="3929076"/>
            <a:ext cx="2071692" cy="2071692"/>
          </a:xfrm>
          <a:prstGeom prst="rect">
            <a:avLst/>
          </a:prstGeom>
        </p:spPr>
      </p:pic>
      <p:pic>
        <p:nvPicPr>
          <p:cNvPr id="9" name="Рисунок 8" descr="i (12).jpg"/>
          <p:cNvPicPr>
            <a:picLocks noChangeAspect="1"/>
          </p:cNvPicPr>
          <p:nvPr/>
        </p:nvPicPr>
        <p:blipFill>
          <a:blip r:embed="rId4" cstate="print"/>
          <a:stretch>
            <a:fillRect/>
          </a:stretch>
        </p:blipFill>
        <p:spPr>
          <a:xfrm>
            <a:off x="1500166" y="4500580"/>
            <a:ext cx="2457450" cy="1428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advTm="6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noChangeShapeType="1"/>
          </p:cNvSpPr>
          <p:nvPr/>
        </p:nvSpPr>
        <p:spPr bwMode="auto">
          <a:xfrm>
            <a:off x="0" y="0"/>
            <a:ext cx="3500430"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7" name="Заголовок 1"/>
          <p:cNvSpPr>
            <a:spLocks noGrp="1"/>
          </p:cNvSpPr>
          <p:nvPr>
            <p:ph type="title"/>
          </p:nvPr>
        </p:nvSpPr>
        <p:spPr>
          <a:xfrm>
            <a:off x="3857620" y="1071546"/>
            <a:ext cx="5043494" cy="1143000"/>
          </a:xfrm>
        </p:spPr>
        <p:txBody>
          <a:bodyPr>
            <a:no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Всемирный День безопасного Интернета</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sp>
        <p:nvSpPr>
          <p:cNvPr id="5" name="Содержимое 4"/>
          <p:cNvSpPr>
            <a:spLocks noGrp="1"/>
          </p:cNvSpPr>
          <p:nvPr>
            <p:ph sz="quarter" idx="1"/>
          </p:nvPr>
        </p:nvSpPr>
        <p:spPr>
          <a:xfrm>
            <a:off x="3714744" y="2714620"/>
            <a:ext cx="5043494" cy="3071834"/>
          </a:xfrm>
        </p:spPr>
        <p:txBody>
          <a:bodyPr>
            <a:normAutofit/>
          </a:bodyPr>
          <a:lstStyle/>
          <a:p>
            <a:pPr marL="0" indent="342900" algn="just">
              <a:spcBef>
                <a:spcPts val="0"/>
              </a:spcBef>
              <a:buNone/>
            </a:pPr>
            <a:r>
              <a:rPr lang="ru-RU" sz="2500" b="1" dirty="0" smtClean="0">
                <a:solidFill>
                  <a:schemeClr val="accent1">
                    <a:lumMod val="75000"/>
                  </a:schemeClr>
                </a:solidFill>
                <a:latin typeface="Garamond" pitchFamily="18" charset="0"/>
              </a:rPr>
              <a:t>По инициативе Еврокомиссии, которая была поддержана европейскими некоммерческими организациями в январе 2004 года, в феврале отмечают Всемирный День безопасного Интернета.</a:t>
            </a:r>
          </a:p>
        </p:txBody>
      </p:sp>
      <p:pic>
        <p:nvPicPr>
          <p:cNvPr id="10" name="Рисунок 9" descr="i (18).jpg"/>
          <p:cNvPicPr>
            <a:picLocks noChangeAspect="1"/>
          </p:cNvPicPr>
          <p:nvPr/>
        </p:nvPicPr>
        <p:blipFill>
          <a:blip r:embed="rId2" cstate="print"/>
          <a:stretch>
            <a:fillRect/>
          </a:stretch>
        </p:blipFill>
        <p:spPr>
          <a:xfrm>
            <a:off x="500033" y="4429132"/>
            <a:ext cx="2381267" cy="1785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descr="i (17).jpg"/>
          <p:cNvPicPr>
            <a:picLocks noChangeAspect="1"/>
          </p:cNvPicPr>
          <p:nvPr/>
        </p:nvPicPr>
        <p:blipFill>
          <a:blip r:embed="rId3" cstate="print"/>
          <a:stretch>
            <a:fillRect/>
          </a:stretch>
        </p:blipFill>
        <p:spPr>
          <a:xfrm>
            <a:off x="571472" y="571480"/>
            <a:ext cx="2357454" cy="1768091"/>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Рисунок 11" descr="i (16).jpg"/>
          <p:cNvPicPr>
            <a:picLocks noChangeAspect="1"/>
          </p:cNvPicPr>
          <p:nvPr/>
        </p:nvPicPr>
        <p:blipFill>
          <a:blip r:embed="rId4" cstate="print"/>
          <a:stretch>
            <a:fillRect/>
          </a:stretch>
        </p:blipFill>
        <p:spPr>
          <a:xfrm>
            <a:off x="500033" y="2571744"/>
            <a:ext cx="2388887" cy="1571636"/>
          </a:xfrm>
          <a:prstGeom prst="rect">
            <a:avLst/>
          </a:prstGeom>
          <a:solidFill>
            <a:srgbClr val="FFFFFF">
              <a:shade val="85000"/>
            </a:srgbClr>
          </a:solidFill>
          <a:ln w="88900" cap="sq">
            <a:solidFill>
              <a:schemeClr val="tx2">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advTm="7000">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noChangeShapeType="1"/>
          </p:cNvSpPr>
          <p:nvPr/>
        </p:nvSpPr>
        <p:spPr bwMode="auto">
          <a:xfrm>
            <a:off x="0" y="0"/>
            <a:ext cx="1043608"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6" name="Содержимое 4"/>
          <p:cNvSpPr txBox="1">
            <a:spLocks/>
          </p:cNvSpPr>
          <p:nvPr/>
        </p:nvSpPr>
        <p:spPr>
          <a:xfrm>
            <a:off x="1428728" y="714356"/>
            <a:ext cx="6972320" cy="2214578"/>
          </a:xfrm>
          <a:prstGeom prst="rect">
            <a:avLst/>
          </a:prstGeom>
        </p:spPr>
        <p:txBody>
          <a:bodyPr vert="horz" lIns="91440" tIns="45720" rIns="91440" bIns="45720" rtlCol="0">
            <a:normAutofit fontScale="62500" lnSpcReduction="20000"/>
          </a:bodyPr>
          <a:lstStyle/>
          <a:p>
            <a:pPr indent="342900" algn="just" fontAlgn="base"/>
            <a:r>
              <a:rPr lang="ru-RU" sz="2800" dirty="0" smtClean="0"/>
              <a:t> </a:t>
            </a:r>
            <a:r>
              <a:rPr lang="ru-RU" sz="4700" b="1" dirty="0" smtClean="0">
                <a:solidFill>
                  <a:schemeClr val="accent1">
                    <a:lumMod val="75000"/>
                  </a:schemeClr>
                </a:solidFill>
                <a:latin typeface="Garamond" pitchFamily="18" charset="0"/>
              </a:rPr>
              <a:t>Окружи себя реальными друзьями! Научись использовать Интернет с пользой для учебы, самообразования и любимых увлечений. Тот, у кого много друзей, у кого есть любимое занятие, вряд ли окажется в </a:t>
            </a:r>
            <a:r>
              <a:rPr lang="ru-RU" sz="4700" b="1" dirty="0" err="1" smtClean="0">
                <a:solidFill>
                  <a:schemeClr val="accent1">
                    <a:lumMod val="75000"/>
                  </a:schemeClr>
                </a:solidFill>
                <a:latin typeface="Garamond" pitchFamily="18" charset="0"/>
              </a:rPr>
              <a:t>онлайн-западне</a:t>
            </a:r>
            <a:r>
              <a:rPr lang="ru-RU" sz="4700" b="1" dirty="0" smtClean="0">
                <a:solidFill>
                  <a:schemeClr val="accent1">
                    <a:lumMod val="75000"/>
                  </a:schemeClr>
                </a:solidFill>
                <a:latin typeface="Garamond" pitchFamily="18" charset="0"/>
              </a:rPr>
              <a:t>.</a:t>
            </a:r>
          </a:p>
          <a:p>
            <a:pPr indent="342900" algn="ctr" fontAlgn="base"/>
            <a:endParaRPr lang="ru-RU" sz="4400" b="1" dirty="0" smtClean="0">
              <a:solidFill>
                <a:schemeClr val="accent1">
                  <a:lumMod val="75000"/>
                </a:schemeClr>
              </a:solidFill>
              <a:latin typeface="Garamond" pitchFamily="18" charset="0"/>
            </a:endParaRPr>
          </a:p>
          <a:p>
            <a:endParaRPr lang="ru-RU" sz="2800" dirty="0"/>
          </a:p>
        </p:txBody>
      </p:sp>
      <p:grpSp>
        <p:nvGrpSpPr>
          <p:cNvPr id="11" name="Группа 10"/>
          <p:cNvGrpSpPr/>
          <p:nvPr/>
        </p:nvGrpSpPr>
        <p:grpSpPr>
          <a:xfrm>
            <a:off x="1714480" y="2928934"/>
            <a:ext cx="2971803" cy="3571900"/>
            <a:chOff x="1857356" y="3500438"/>
            <a:chExt cx="2543175" cy="3071834"/>
          </a:xfrm>
        </p:grpSpPr>
        <p:pic>
          <p:nvPicPr>
            <p:cNvPr id="5" name="Рисунок 4" descr="i (7).jpg"/>
            <p:cNvPicPr>
              <a:picLocks noChangeAspect="1"/>
            </p:cNvPicPr>
            <p:nvPr/>
          </p:nvPicPr>
          <p:blipFill>
            <a:blip r:embed="rId2" cstate="print"/>
            <a:stretch>
              <a:fillRect/>
            </a:stretch>
          </p:blipFill>
          <p:spPr>
            <a:xfrm>
              <a:off x="2214546" y="3500438"/>
              <a:ext cx="1754508" cy="1907074"/>
            </a:xfrm>
            <a:prstGeom prst="rect">
              <a:avLst/>
            </a:prstGeom>
          </p:spPr>
        </p:pic>
        <p:pic>
          <p:nvPicPr>
            <p:cNvPr id="7" name="Рисунок 6" descr="i (10).jpg"/>
            <p:cNvPicPr>
              <a:picLocks noChangeAspect="1"/>
            </p:cNvPicPr>
            <p:nvPr/>
          </p:nvPicPr>
          <p:blipFill>
            <a:blip r:embed="rId3" cstate="print"/>
            <a:stretch>
              <a:fillRect/>
            </a:stretch>
          </p:blipFill>
          <p:spPr>
            <a:xfrm>
              <a:off x="1857356" y="5143522"/>
              <a:ext cx="2543175" cy="1428750"/>
            </a:xfrm>
            <a:prstGeom prst="rect">
              <a:avLst/>
            </a:prstGeom>
          </p:spPr>
        </p:pic>
      </p:grpSp>
      <p:sp>
        <p:nvSpPr>
          <p:cNvPr id="10" name="TextBox 9"/>
          <p:cNvSpPr txBox="1"/>
          <p:nvPr/>
        </p:nvSpPr>
        <p:spPr>
          <a:xfrm>
            <a:off x="4857752" y="3714752"/>
            <a:ext cx="3500462" cy="2092881"/>
          </a:xfrm>
          <a:prstGeom prst="rect">
            <a:avLst/>
          </a:prstGeom>
          <a:noFill/>
        </p:spPr>
        <p:txBody>
          <a:bodyPr wrap="square" rtlCol="0">
            <a:spAutoFit/>
          </a:bodyPr>
          <a:lstStyle/>
          <a:p>
            <a:pPr algn="ctr"/>
            <a:r>
              <a:rPr lang="ru-RU" sz="2600" b="1" dirty="0" smtClean="0">
                <a:solidFill>
                  <a:schemeClr val="accent1">
                    <a:lumMod val="75000"/>
                  </a:schemeClr>
                </a:solidFill>
                <a:latin typeface="Garamond" pitchFamily="18" charset="0"/>
              </a:rPr>
              <a:t>Безопасного тебе путешествия в сети Интернет, дорогой друг!</a:t>
            </a:r>
          </a:p>
          <a:p>
            <a:pPr algn="ctr"/>
            <a:endParaRPr lang="ru-RU" sz="2600" b="1" dirty="0" smtClean="0">
              <a:solidFill>
                <a:schemeClr val="accent1">
                  <a:lumMod val="75000"/>
                </a:schemeClr>
              </a:solidFill>
              <a:latin typeface="Garamond" pitchFamily="18" charset="0"/>
            </a:endParaRPr>
          </a:p>
        </p:txBody>
      </p:sp>
    </p:spTree>
  </p:cSld>
  <p:clrMapOvr>
    <a:masterClrMapping/>
  </p:clrMapOvr>
  <p:transition advTm="10000">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00166" y="285728"/>
            <a:ext cx="7467600" cy="1143000"/>
          </a:xfrm>
        </p:spPr>
        <p:txBody>
          <a:bodyPr>
            <a:norm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Список литературы:</a:t>
            </a:r>
          </a:p>
        </p:txBody>
      </p:sp>
      <p:sp>
        <p:nvSpPr>
          <p:cNvPr id="3" name="Содержимое 2"/>
          <p:cNvSpPr>
            <a:spLocks noGrp="1"/>
          </p:cNvSpPr>
          <p:nvPr>
            <p:ph sz="quarter" idx="1"/>
          </p:nvPr>
        </p:nvSpPr>
        <p:spPr>
          <a:xfrm>
            <a:off x="1214414" y="1600200"/>
            <a:ext cx="7472386" cy="4525963"/>
          </a:xfrm>
        </p:spPr>
        <p:txBody>
          <a:bodyPr/>
          <a:lstStyle/>
          <a:p>
            <a:r>
              <a:rPr lang="en-US" sz="2900" b="1" dirty="0" smtClean="0">
                <a:solidFill>
                  <a:schemeClr val="accent1">
                    <a:lumMod val="75000"/>
                  </a:schemeClr>
                </a:solidFill>
                <a:latin typeface="Garamond" pitchFamily="18" charset="0"/>
                <a:hlinkClick r:id="rId2"/>
              </a:rPr>
              <a:t>http://vse-sekrety.ru/149-chto-takoe-internet.html</a:t>
            </a:r>
            <a:endParaRPr lang="ru-RU" sz="2900" b="1" dirty="0" smtClean="0">
              <a:solidFill>
                <a:schemeClr val="accent1">
                  <a:lumMod val="75000"/>
                </a:schemeClr>
              </a:solidFill>
              <a:latin typeface="Garamond" pitchFamily="18" charset="0"/>
            </a:endParaRPr>
          </a:p>
          <a:p>
            <a:r>
              <a:rPr lang="en-US" sz="2900" b="1" dirty="0" smtClean="0">
                <a:solidFill>
                  <a:schemeClr val="accent1">
                    <a:lumMod val="75000"/>
                  </a:schemeClr>
                </a:solidFill>
                <a:latin typeface="Garamond" pitchFamily="18" charset="0"/>
                <a:hlinkClick r:id="rId3"/>
              </a:rPr>
              <a:t>http://nag.ru/articles/article/15291/detskiy-internet-ischet-puti-razvitiya.html</a:t>
            </a:r>
            <a:endParaRPr lang="ru-RU" sz="2900" b="1" dirty="0" smtClean="0">
              <a:solidFill>
                <a:schemeClr val="accent1">
                  <a:lumMod val="75000"/>
                </a:schemeClr>
              </a:solidFill>
              <a:latin typeface="Garamond" pitchFamily="18" charset="0"/>
            </a:endParaRPr>
          </a:p>
          <a:p>
            <a:r>
              <a:rPr lang="en-US" sz="2900" b="1" dirty="0" smtClean="0">
                <a:solidFill>
                  <a:schemeClr val="accent1">
                    <a:lumMod val="75000"/>
                  </a:schemeClr>
                </a:solidFill>
                <a:latin typeface="Garamond" pitchFamily="18" charset="0"/>
                <a:hlinkClick r:id="rId4"/>
              </a:rPr>
              <a:t>https://sites.google.com/site/roditelidetibezogfsnost/potrebitelskie-riski</a:t>
            </a:r>
            <a:endParaRPr lang="ru-RU" sz="2900" b="1" dirty="0" smtClean="0">
              <a:solidFill>
                <a:schemeClr val="accent1">
                  <a:lumMod val="75000"/>
                </a:schemeClr>
              </a:solidFill>
              <a:latin typeface="Garamond" pitchFamily="18" charset="0"/>
            </a:endParaRPr>
          </a:p>
          <a:p>
            <a:r>
              <a:rPr lang="en-US" sz="2900" b="1" dirty="0" smtClean="0">
                <a:solidFill>
                  <a:schemeClr val="accent1">
                    <a:lumMod val="75000"/>
                  </a:schemeClr>
                </a:solidFill>
                <a:latin typeface="Garamond" pitchFamily="18" charset="0"/>
                <a:hlinkClick r:id="rId5"/>
              </a:rPr>
              <a:t>http://www.content-filtering.ru/Eduandinet/risks/</a:t>
            </a:r>
            <a:endParaRPr lang="ru-RU" sz="2900" b="1" dirty="0" smtClean="0">
              <a:solidFill>
                <a:schemeClr val="accent1">
                  <a:lumMod val="75000"/>
                </a:schemeClr>
              </a:solidFill>
              <a:latin typeface="Garamond" pitchFamily="18" charset="0"/>
            </a:endParaRPr>
          </a:p>
          <a:p>
            <a:pPr>
              <a:buNone/>
            </a:pPr>
            <a:endParaRPr lang="ru-RU" sz="2900" b="1" dirty="0" smtClean="0">
              <a:solidFill>
                <a:schemeClr val="accent1">
                  <a:lumMod val="75000"/>
                </a:schemeClr>
              </a:solidFill>
              <a:latin typeface="Garamond" pitchFamily="18" charset="0"/>
            </a:endParaRPr>
          </a:p>
          <a:p>
            <a:endParaRPr lang="ru-RU" sz="2900" b="1" dirty="0" smtClean="0">
              <a:solidFill>
                <a:schemeClr val="accent1">
                  <a:lumMod val="75000"/>
                </a:schemeClr>
              </a:solidFill>
              <a:latin typeface="Garamond" pitchFamily="18" charset="0"/>
            </a:endParaRPr>
          </a:p>
          <a:p>
            <a:endParaRPr lang="ru-RU" dirty="0" smtClean="0"/>
          </a:p>
          <a:p>
            <a:endParaRPr lang="ru-RU" dirty="0"/>
          </a:p>
        </p:txBody>
      </p:sp>
      <p:sp>
        <p:nvSpPr>
          <p:cNvPr id="4" name="Rectangle 2"/>
          <p:cNvSpPr>
            <a:spLocks noChangeArrowheads="1" noChangeShapeType="1"/>
          </p:cNvSpPr>
          <p:nvPr/>
        </p:nvSpPr>
        <p:spPr bwMode="auto">
          <a:xfrm>
            <a:off x="0" y="0"/>
            <a:ext cx="1043608"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Tree>
  </p:cSld>
  <p:clrMapOvr>
    <a:masterClrMapping/>
  </p:clrMapOvr>
  <p:transition>
    <p:newsfla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714356"/>
            <a:ext cx="7715272" cy="1928826"/>
          </a:xfrm>
        </p:spPr>
        <p:txBody>
          <a:bodyPr>
            <a:noAutofit/>
          </a:bodyPr>
          <a:lstStyle/>
          <a:p>
            <a:r>
              <a:rPr lang="ru-RU" sz="2800" b="1" dirty="0" smtClean="0">
                <a:solidFill>
                  <a:schemeClr val="accent1">
                    <a:lumMod val="75000"/>
                  </a:schemeClr>
                </a:solidFill>
                <a:latin typeface="Garamond" pitchFamily="18" charset="0"/>
                <a:ea typeface="+mn-ea"/>
                <a:cs typeface="+mn-cs"/>
              </a:rPr>
              <a:t>Интернет </a:t>
            </a:r>
            <a:r>
              <a:rPr lang="ru-RU" sz="2400" b="1" dirty="0" smtClean="0">
                <a:solidFill>
                  <a:schemeClr val="accent1">
                    <a:lumMod val="75000"/>
                  </a:schemeClr>
                </a:solidFill>
                <a:latin typeface="Garamond" pitchFamily="18" charset="0"/>
                <a:ea typeface="+mn-ea"/>
                <a:cs typeface="+mn-cs"/>
              </a:rPr>
              <a:t>– это объединенные между собой компьютерные сети, глобальная мировая система передачи информации с помощью информационно-вычислительных ресурсов. </a:t>
            </a:r>
          </a:p>
        </p:txBody>
      </p:sp>
      <p:pic>
        <p:nvPicPr>
          <p:cNvPr id="10" name="Рисунок 9" descr="Лисихина_компьютер.jpg"/>
          <p:cNvPicPr>
            <a:picLocks noChangeAspect="1"/>
          </p:cNvPicPr>
          <p:nvPr/>
        </p:nvPicPr>
        <p:blipFill>
          <a:blip r:embed="rId2" cstate="print"/>
          <a:stretch>
            <a:fillRect/>
          </a:stretch>
        </p:blipFill>
        <p:spPr>
          <a:xfrm>
            <a:off x="2071670" y="3030988"/>
            <a:ext cx="5286412" cy="3398408"/>
          </a:xfrm>
          <a:prstGeom prst="rect">
            <a:avLst/>
          </a:prstGeom>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E:\безопасность\картинки\Безымянный111.bmp"/>
          <p:cNvPicPr>
            <a:picLocks noChangeAspect="1" noChangeArrowheads="1"/>
          </p:cNvPicPr>
          <p:nvPr/>
        </p:nvPicPr>
        <p:blipFill>
          <a:blip r:embed="rId2" cstate="print"/>
          <a:srcRect l="2995" t="5901" b="2121"/>
          <a:stretch>
            <a:fillRect/>
          </a:stretch>
        </p:blipFill>
        <p:spPr bwMode="auto">
          <a:xfrm>
            <a:off x="500034" y="428604"/>
            <a:ext cx="1296144" cy="19103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Заголовок 1"/>
          <p:cNvSpPr>
            <a:spLocks noGrp="1"/>
          </p:cNvSpPr>
          <p:nvPr>
            <p:ph type="title"/>
          </p:nvPr>
        </p:nvSpPr>
        <p:spPr>
          <a:xfrm>
            <a:off x="1928794" y="428604"/>
            <a:ext cx="7215206" cy="706090"/>
          </a:xfrm>
        </p:spPr>
        <p:txBody>
          <a:bodyPr>
            <a:no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Нежелательный </a:t>
            </a:r>
            <a:r>
              <a:rPr lang="ru-RU" sz="4000" b="1" dirty="0" err="1"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контент</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sp>
        <p:nvSpPr>
          <p:cNvPr id="3" name="Содержимое 2"/>
          <p:cNvSpPr>
            <a:spLocks noGrp="1"/>
          </p:cNvSpPr>
          <p:nvPr>
            <p:ph sz="quarter" idx="1"/>
          </p:nvPr>
        </p:nvSpPr>
        <p:spPr>
          <a:xfrm>
            <a:off x="2214546" y="1419046"/>
            <a:ext cx="6715172" cy="1224136"/>
          </a:xfrm>
        </p:spPr>
        <p:txBody>
          <a:bodyPr>
            <a:noAutofit/>
          </a:bodyPr>
          <a:lstStyle/>
          <a:p>
            <a:pPr>
              <a:buNone/>
            </a:pPr>
            <a:r>
              <a:rPr lang="ru-RU" sz="2400" b="1" dirty="0" smtClean="0">
                <a:solidFill>
                  <a:schemeClr val="accent1">
                    <a:lumMod val="75000"/>
                  </a:schemeClr>
                </a:solidFill>
                <a:latin typeface="Garamond" pitchFamily="18" charset="0"/>
              </a:rPr>
              <a:t>48% детской аудитории Рунета не сталкивается с ресурсами нежелательного содержания</a:t>
            </a:r>
            <a:endParaRPr lang="ru-RU" sz="2400" b="1" dirty="0">
              <a:solidFill>
                <a:schemeClr val="accent1">
                  <a:lumMod val="75000"/>
                </a:schemeClr>
              </a:solidFill>
              <a:latin typeface="Garamond" pitchFamily="18" charset="0"/>
            </a:endParaRPr>
          </a:p>
        </p:txBody>
      </p:sp>
      <p:sp>
        <p:nvSpPr>
          <p:cNvPr id="9" name="Содержимое 2"/>
          <p:cNvSpPr txBox="1">
            <a:spLocks/>
          </p:cNvSpPr>
          <p:nvPr/>
        </p:nvSpPr>
        <p:spPr>
          <a:xfrm>
            <a:off x="2015810" y="2352870"/>
            <a:ext cx="7056784" cy="576064"/>
          </a:xfrm>
          <a:prstGeom prst="rect">
            <a:avLst/>
          </a:prstGeom>
        </p:spPr>
        <p:txBody>
          <a:bodyPr vert="horz" lIns="91440" tIns="45720" rIns="91440" bIns="45720" rtlCol="0">
            <a:normAutofit/>
          </a:bodyPr>
          <a:lstStyle/>
          <a:p>
            <a:pPr marL="342900" lvl="0" indent="-342900">
              <a:spcBef>
                <a:spcPct val="20000"/>
              </a:spcBef>
            </a:pPr>
            <a:r>
              <a:rPr lang="ru-RU" sz="2400" b="1" dirty="0" smtClean="0">
                <a:solidFill>
                  <a:schemeClr val="accent1">
                    <a:lumMod val="75000"/>
                  </a:schemeClr>
                </a:solidFill>
                <a:latin typeface="Garamond" pitchFamily="18" charset="0"/>
              </a:rPr>
              <a:t>39% детей просматривали </a:t>
            </a:r>
            <a:r>
              <a:rPr lang="ru-RU" sz="2400" b="1" dirty="0" err="1" smtClean="0">
                <a:solidFill>
                  <a:schemeClr val="accent1">
                    <a:lumMod val="75000"/>
                  </a:schemeClr>
                </a:solidFill>
                <a:latin typeface="Garamond" pitchFamily="18" charset="0"/>
              </a:rPr>
              <a:t>порносайты</a:t>
            </a:r>
            <a:endParaRPr lang="ru-RU" sz="2400" b="1" dirty="0">
              <a:solidFill>
                <a:schemeClr val="accent1">
                  <a:lumMod val="75000"/>
                </a:schemeClr>
              </a:solidFill>
              <a:latin typeface="Garamond" pitchFamily="18" charset="0"/>
            </a:endParaRPr>
          </a:p>
        </p:txBody>
      </p:sp>
      <p:pic>
        <p:nvPicPr>
          <p:cNvPr id="2052" name="Picture 4"/>
          <p:cNvPicPr>
            <a:picLocks noChangeAspect="1" noChangeArrowheads="1"/>
          </p:cNvPicPr>
          <p:nvPr/>
        </p:nvPicPr>
        <p:blipFill>
          <a:blip r:embed="rId3" cstate="print"/>
          <a:srcRect r="10468"/>
          <a:stretch>
            <a:fillRect/>
          </a:stretch>
        </p:blipFill>
        <p:spPr bwMode="auto">
          <a:xfrm>
            <a:off x="571472" y="2000240"/>
            <a:ext cx="1447698" cy="16169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Содержимое 2"/>
          <p:cNvSpPr txBox="1">
            <a:spLocks/>
          </p:cNvSpPr>
          <p:nvPr/>
        </p:nvSpPr>
        <p:spPr>
          <a:xfrm>
            <a:off x="3347864" y="3566176"/>
            <a:ext cx="5760640" cy="720080"/>
          </a:xfrm>
          <a:prstGeom prst="rect">
            <a:avLst/>
          </a:prstGeom>
        </p:spPr>
        <p:txBody>
          <a:bodyPr vert="horz" lIns="91440" tIns="45720" rIns="91440" bIns="45720" rtlCol="0">
            <a:noAutofit/>
          </a:bodyPr>
          <a:lstStyle/>
          <a:p>
            <a:pPr marL="342900" lvl="0" indent="-342900">
              <a:spcBef>
                <a:spcPct val="20000"/>
              </a:spcBef>
            </a:pPr>
            <a:r>
              <a:rPr lang="ru-RU" sz="2400" b="1" dirty="0" smtClean="0">
                <a:solidFill>
                  <a:schemeClr val="accent1">
                    <a:lumMod val="75000"/>
                  </a:schemeClr>
                </a:solidFill>
                <a:latin typeface="Garamond" pitchFamily="18" charset="0"/>
              </a:rPr>
              <a:t>16% интересовались азартными играми</a:t>
            </a:r>
            <a:endParaRPr lang="ru-RU" sz="2400" b="1" dirty="0">
              <a:solidFill>
                <a:schemeClr val="accent1">
                  <a:lumMod val="75000"/>
                </a:schemeClr>
              </a:solidFill>
              <a:latin typeface="Garamond" pitchFamily="18" charset="0"/>
            </a:endParaRPr>
          </a:p>
        </p:txBody>
      </p:sp>
      <p:sp>
        <p:nvSpPr>
          <p:cNvPr id="10" name="Содержимое 2"/>
          <p:cNvSpPr txBox="1">
            <a:spLocks/>
          </p:cNvSpPr>
          <p:nvPr/>
        </p:nvSpPr>
        <p:spPr>
          <a:xfrm>
            <a:off x="2771800" y="2923234"/>
            <a:ext cx="6192688" cy="720080"/>
          </a:xfrm>
          <a:prstGeom prst="rect">
            <a:avLst/>
          </a:prstGeom>
        </p:spPr>
        <p:txBody>
          <a:bodyPr vert="horz" lIns="91440" tIns="45720" rIns="91440" bIns="45720" rtlCol="0">
            <a:normAutofit/>
          </a:bodyPr>
          <a:lstStyle/>
          <a:p>
            <a:pPr marL="342900" indent="-342900">
              <a:spcBef>
                <a:spcPct val="20000"/>
              </a:spcBef>
            </a:pPr>
            <a:r>
              <a:rPr lang="ru-RU" sz="2400" b="1" dirty="0" smtClean="0">
                <a:solidFill>
                  <a:schemeClr val="accent1">
                    <a:lumMod val="75000"/>
                  </a:schemeClr>
                </a:solidFill>
                <a:latin typeface="Garamond" pitchFamily="18" charset="0"/>
              </a:rPr>
              <a:t>38% наблюдали сцены насилия</a:t>
            </a:r>
            <a:endParaRPr lang="ru-RU" sz="2400" b="1" dirty="0">
              <a:solidFill>
                <a:schemeClr val="accent1">
                  <a:lumMod val="75000"/>
                </a:schemeClr>
              </a:solidFill>
              <a:latin typeface="Garamond" pitchFamily="18" charset="0"/>
            </a:endParaRPr>
          </a:p>
        </p:txBody>
      </p:sp>
      <p:pic>
        <p:nvPicPr>
          <p:cNvPr id="2053" name="Picture 5"/>
          <p:cNvPicPr>
            <a:picLocks noChangeAspect="1" noChangeArrowheads="1"/>
          </p:cNvPicPr>
          <p:nvPr/>
        </p:nvPicPr>
        <p:blipFill>
          <a:blip r:embed="rId4" cstate="print"/>
          <a:srcRect/>
          <a:stretch>
            <a:fillRect/>
          </a:stretch>
        </p:blipFill>
        <p:spPr bwMode="auto">
          <a:xfrm>
            <a:off x="500034" y="3214686"/>
            <a:ext cx="2280675" cy="17105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Содержимое 2"/>
          <p:cNvSpPr txBox="1">
            <a:spLocks/>
          </p:cNvSpPr>
          <p:nvPr/>
        </p:nvSpPr>
        <p:spPr>
          <a:xfrm>
            <a:off x="4572000" y="4137680"/>
            <a:ext cx="4320480" cy="720080"/>
          </a:xfrm>
          <a:prstGeom prst="rect">
            <a:avLst/>
          </a:prstGeom>
        </p:spPr>
        <p:txBody>
          <a:bodyPr vert="horz" lIns="91440" tIns="45720" rIns="91440" bIns="45720" rtlCol="0">
            <a:noAutofit/>
          </a:bodyPr>
          <a:lstStyle/>
          <a:p>
            <a:pPr marL="342900" indent="-342900">
              <a:spcBef>
                <a:spcPct val="20000"/>
              </a:spcBef>
            </a:pPr>
            <a:r>
              <a:rPr lang="ru-RU" sz="2400" b="1" dirty="0" smtClean="0">
                <a:solidFill>
                  <a:schemeClr val="accent1">
                    <a:lumMod val="75000"/>
                  </a:schemeClr>
                </a:solidFill>
                <a:latin typeface="Garamond" pitchFamily="18" charset="0"/>
              </a:rPr>
              <a:t>14% - наркотическими веществами</a:t>
            </a:r>
            <a:endParaRPr lang="ru-RU" sz="2400" b="1" dirty="0">
              <a:solidFill>
                <a:schemeClr val="accent1">
                  <a:lumMod val="75000"/>
                </a:schemeClr>
              </a:solidFill>
              <a:latin typeface="Garamond" pitchFamily="18" charset="0"/>
            </a:endParaRPr>
          </a:p>
        </p:txBody>
      </p:sp>
      <p:sp>
        <p:nvSpPr>
          <p:cNvPr id="16" name="Содержимое 2"/>
          <p:cNvSpPr txBox="1">
            <a:spLocks/>
          </p:cNvSpPr>
          <p:nvPr/>
        </p:nvSpPr>
        <p:spPr>
          <a:xfrm>
            <a:off x="5500694" y="5082334"/>
            <a:ext cx="3391786" cy="918434"/>
          </a:xfrm>
          <a:prstGeom prst="rect">
            <a:avLst/>
          </a:prstGeom>
        </p:spPr>
        <p:txBody>
          <a:bodyPr vert="horz" lIns="91440" tIns="45720" rIns="91440" bIns="45720" rtlCol="0">
            <a:noAutofit/>
          </a:bodyPr>
          <a:lstStyle/>
          <a:p>
            <a:pPr marL="342900" lvl="0" indent="-342900">
              <a:spcBef>
                <a:spcPct val="20000"/>
              </a:spcBef>
            </a:pPr>
            <a:r>
              <a:rPr lang="ru-RU" sz="2400" b="1" dirty="0" smtClean="0">
                <a:solidFill>
                  <a:schemeClr val="accent1">
                    <a:lumMod val="75000"/>
                  </a:schemeClr>
                </a:solidFill>
                <a:latin typeface="Garamond" pitchFamily="18" charset="0"/>
              </a:rPr>
              <a:t>16% - экстремизмом или национализмом</a:t>
            </a:r>
            <a:endParaRPr lang="ru-RU" sz="2400" b="1" dirty="0">
              <a:solidFill>
                <a:schemeClr val="accent1">
                  <a:lumMod val="75000"/>
                </a:schemeClr>
              </a:solidFill>
              <a:latin typeface="Garamond" pitchFamily="18" charset="0"/>
            </a:endParaRPr>
          </a:p>
        </p:txBody>
      </p:sp>
      <p:pic>
        <p:nvPicPr>
          <p:cNvPr id="2055" name="Picture 7"/>
          <p:cNvPicPr>
            <a:picLocks noChangeAspect="1" noChangeArrowheads="1"/>
          </p:cNvPicPr>
          <p:nvPr/>
        </p:nvPicPr>
        <p:blipFill>
          <a:blip r:embed="rId5" cstate="print"/>
          <a:srcRect/>
          <a:stretch>
            <a:fillRect/>
          </a:stretch>
        </p:blipFill>
        <p:spPr bwMode="auto">
          <a:xfrm>
            <a:off x="1071538" y="4357694"/>
            <a:ext cx="2520280" cy="15812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4" name="Picture 6"/>
          <p:cNvPicPr>
            <a:picLocks noChangeAspect="1" noChangeArrowheads="1"/>
          </p:cNvPicPr>
          <p:nvPr/>
        </p:nvPicPr>
        <p:blipFill>
          <a:blip r:embed="rId6" cstate="print"/>
          <a:srcRect/>
          <a:stretch>
            <a:fillRect/>
          </a:stretch>
        </p:blipFill>
        <p:spPr bwMode="auto">
          <a:xfrm>
            <a:off x="2928926" y="4929198"/>
            <a:ext cx="2520279" cy="15575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advTm="8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385" decel="100000"/>
                                        <p:tgtEl>
                                          <p:spTgt spid="2051"/>
                                        </p:tgtEl>
                                      </p:cBhvr>
                                    </p:animEffect>
                                    <p:animScale>
                                      <p:cBhvr>
                                        <p:cTn id="13" dur="385" decel="100000"/>
                                        <p:tgtEl>
                                          <p:spTgt spid="2051"/>
                                        </p:tgtEl>
                                      </p:cBhvr>
                                      <p:from x="10000" y="10000"/>
                                      <p:to x="200000" y="450000"/>
                                    </p:animScale>
                                    <p:animScale>
                                      <p:cBhvr>
                                        <p:cTn id="14" dur="615" accel="100000" fill="hold">
                                          <p:stCondLst>
                                            <p:cond delay="385"/>
                                          </p:stCondLst>
                                        </p:cTn>
                                        <p:tgtEl>
                                          <p:spTgt spid="2051"/>
                                        </p:tgtEl>
                                      </p:cBhvr>
                                      <p:from x="200000" y="450000"/>
                                      <p:to x="100000" y="100000"/>
                                    </p:animScale>
                                    <p:set>
                                      <p:cBhvr>
                                        <p:cTn id="15" dur="385" fill="hold"/>
                                        <p:tgtEl>
                                          <p:spTgt spid="2051"/>
                                        </p:tgtEl>
                                        <p:attrNameLst>
                                          <p:attrName>ppt_x</p:attrName>
                                        </p:attrNameLst>
                                      </p:cBhvr>
                                      <p:to>
                                        <p:strVal val="(0.5)"/>
                                      </p:to>
                                    </p:set>
                                    <p:anim from="(0.5)" to="(#ppt_x)" calcmode="lin" valueType="num">
                                      <p:cBhvr>
                                        <p:cTn id="16" dur="615" accel="100000" fill="hold">
                                          <p:stCondLst>
                                            <p:cond delay="385"/>
                                          </p:stCondLst>
                                        </p:cTn>
                                        <p:tgtEl>
                                          <p:spTgt spid="2051"/>
                                        </p:tgtEl>
                                        <p:attrNameLst>
                                          <p:attrName>ppt_x</p:attrName>
                                        </p:attrNameLst>
                                      </p:cBhvr>
                                    </p:anim>
                                    <p:set>
                                      <p:cBhvr>
                                        <p:cTn id="17" dur="385" fill="hold"/>
                                        <p:tgtEl>
                                          <p:spTgt spid="2051"/>
                                        </p:tgtEl>
                                        <p:attrNameLst>
                                          <p:attrName>ppt_y</p:attrName>
                                        </p:attrNameLst>
                                      </p:cBhvr>
                                      <p:to>
                                        <p:strVal val="(#ppt_y+0.4)"/>
                                      </p:to>
                                    </p:set>
                                    <p:anim from="(#ppt_y+0.4)" to="(#ppt_y)" calcmode="lin" valueType="num">
                                      <p:cBhvr>
                                        <p:cTn id="18" dur="615" accel="100000" fill="hold">
                                          <p:stCondLst>
                                            <p:cond delay="385"/>
                                          </p:stCondLst>
                                        </p:cTn>
                                        <p:tgtEl>
                                          <p:spTgt spid="2051"/>
                                        </p:tgtEl>
                                        <p:attrNameLst>
                                          <p:attrName>ppt_y</p:attrName>
                                        </p:attrNameLst>
                                      </p:cBhvr>
                                    </p:anim>
                                  </p:childTnLst>
                                </p:cTn>
                              </p:par>
                            </p:childTnLst>
                          </p:cTn>
                        </p:par>
                        <p:par>
                          <p:cTn id="19" fill="hold">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1" presetClass="entr" presetSubtype="0" fill="hold" nodeType="clickEffect">
                                  <p:stCondLst>
                                    <p:cond delay="0"/>
                                  </p:stCondLst>
                                  <p:childTnLst>
                                    <p:set>
                                      <p:cBhvr>
                                        <p:cTn id="28" dur="1" fill="hold">
                                          <p:stCondLst>
                                            <p:cond delay="0"/>
                                          </p:stCondLst>
                                        </p:cTn>
                                        <p:tgtEl>
                                          <p:spTgt spid="2052"/>
                                        </p:tgtEl>
                                        <p:attrNameLst>
                                          <p:attrName>style.visibility</p:attrName>
                                        </p:attrNameLst>
                                      </p:cBhvr>
                                      <p:to>
                                        <p:strVal val="visible"/>
                                      </p:to>
                                    </p:set>
                                    <p:animEffect transition="in" filter="fade">
                                      <p:cBhvr>
                                        <p:cTn id="29" dur="385" decel="100000"/>
                                        <p:tgtEl>
                                          <p:spTgt spid="2052"/>
                                        </p:tgtEl>
                                      </p:cBhvr>
                                    </p:animEffect>
                                    <p:animScale>
                                      <p:cBhvr>
                                        <p:cTn id="30" dur="385" decel="100000"/>
                                        <p:tgtEl>
                                          <p:spTgt spid="2052"/>
                                        </p:tgtEl>
                                      </p:cBhvr>
                                      <p:from x="10000" y="10000"/>
                                      <p:to x="200000" y="450000"/>
                                    </p:animScale>
                                    <p:animScale>
                                      <p:cBhvr>
                                        <p:cTn id="31" dur="615" accel="100000" fill="hold">
                                          <p:stCondLst>
                                            <p:cond delay="385"/>
                                          </p:stCondLst>
                                        </p:cTn>
                                        <p:tgtEl>
                                          <p:spTgt spid="2052"/>
                                        </p:tgtEl>
                                      </p:cBhvr>
                                      <p:from x="200000" y="450000"/>
                                      <p:to x="100000" y="100000"/>
                                    </p:animScale>
                                    <p:set>
                                      <p:cBhvr>
                                        <p:cTn id="32" dur="385" fill="hold"/>
                                        <p:tgtEl>
                                          <p:spTgt spid="2052"/>
                                        </p:tgtEl>
                                        <p:attrNameLst>
                                          <p:attrName>ppt_x</p:attrName>
                                        </p:attrNameLst>
                                      </p:cBhvr>
                                      <p:to>
                                        <p:strVal val="(0.5)"/>
                                      </p:to>
                                    </p:set>
                                    <p:anim from="(0.5)" to="(#ppt_x)" calcmode="lin" valueType="num">
                                      <p:cBhvr>
                                        <p:cTn id="33" dur="615" accel="100000" fill="hold">
                                          <p:stCondLst>
                                            <p:cond delay="385"/>
                                          </p:stCondLst>
                                        </p:cTn>
                                        <p:tgtEl>
                                          <p:spTgt spid="2052"/>
                                        </p:tgtEl>
                                        <p:attrNameLst>
                                          <p:attrName>ppt_x</p:attrName>
                                        </p:attrNameLst>
                                      </p:cBhvr>
                                    </p:anim>
                                    <p:set>
                                      <p:cBhvr>
                                        <p:cTn id="34" dur="385" fill="hold"/>
                                        <p:tgtEl>
                                          <p:spTgt spid="2052"/>
                                        </p:tgtEl>
                                        <p:attrNameLst>
                                          <p:attrName>ppt_y</p:attrName>
                                        </p:attrNameLst>
                                      </p:cBhvr>
                                      <p:to>
                                        <p:strVal val="(#ppt_y+0.4)"/>
                                      </p:to>
                                    </p:set>
                                    <p:anim from="(#ppt_y+0.4)" to="(#ppt_y)" calcmode="lin" valueType="num">
                                      <p:cBhvr>
                                        <p:cTn id="35" dur="615" accel="100000" fill="hold">
                                          <p:stCondLst>
                                            <p:cond delay="385"/>
                                          </p:stCondLst>
                                        </p:cTn>
                                        <p:tgtEl>
                                          <p:spTgt spid="2052"/>
                                        </p:tgtEl>
                                        <p:attrNameLst>
                                          <p:attrName>ppt_y</p:attrName>
                                        </p:attrNameLst>
                                      </p:cBhvr>
                                    </p:anim>
                                  </p:childTnLst>
                                </p:cTn>
                              </p:par>
                            </p:childTnLst>
                          </p:cTn>
                        </p:par>
                        <p:par>
                          <p:cTn id="36" fill="hold">
                            <p:stCondLst>
                              <p:cond delay="1000"/>
                            </p:stCondLst>
                            <p:childTnLst>
                              <p:par>
                                <p:cTn id="37" presetID="53"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51" presetClass="entr" presetSubtype="0" fill="hold" nodeType="clickEffect">
                                  <p:stCondLst>
                                    <p:cond delay="0"/>
                                  </p:stCondLst>
                                  <p:childTnLst>
                                    <p:set>
                                      <p:cBhvr>
                                        <p:cTn id="45" dur="1" fill="hold">
                                          <p:stCondLst>
                                            <p:cond delay="0"/>
                                          </p:stCondLst>
                                        </p:cTn>
                                        <p:tgtEl>
                                          <p:spTgt spid="2053"/>
                                        </p:tgtEl>
                                        <p:attrNameLst>
                                          <p:attrName>style.visibility</p:attrName>
                                        </p:attrNameLst>
                                      </p:cBhvr>
                                      <p:to>
                                        <p:strVal val="visible"/>
                                      </p:to>
                                    </p:set>
                                    <p:animEffect transition="in" filter="fade">
                                      <p:cBhvr>
                                        <p:cTn id="46" dur="385" decel="100000"/>
                                        <p:tgtEl>
                                          <p:spTgt spid="2053"/>
                                        </p:tgtEl>
                                      </p:cBhvr>
                                    </p:animEffect>
                                    <p:animScale>
                                      <p:cBhvr>
                                        <p:cTn id="47" dur="385" decel="100000"/>
                                        <p:tgtEl>
                                          <p:spTgt spid="2053"/>
                                        </p:tgtEl>
                                      </p:cBhvr>
                                      <p:from x="10000" y="10000"/>
                                      <p:to x="200000" y="450000"/>
                                    </p:animScale>
                                    <p:animScale>
                                      <p:cBhvr>
                                        <p:cTn id="48" dur="615" accel="100000" fill="hold">
                                          <p:stCondLst>
                                            <p:cond delay="385"/>
                                          </p:stCondLst>
                                        </p:cTn>
                                        <p:tgtEl>
                                          <p:spTgt spid="2053"/>
                                        </p:tgtEl>
                                      </p:cBhvr>
                                      <p:from x="200000" y="450000"/>
                                      <p:to x="100000" y="100000"/>
                                    </p:animScale>
                                    <p:set>
                                      <p:cBhvr>
                                        <p:cTn id="49" dur="385" fill="hold"/>
                                        <p:tgtEl>
                                          <p:spTgt spid="2053"/>
                                        </p:tgtEl>
                                        <p:attrNameLst>
                                          <p:attrName>ppt_x</p:attrName>
                                        </p:attrNameLst>
                                      </p:cBhvr>
                                      <p:to>
                                        <p:strVal val="(0.5)"/>
                                      </p:to>
                                    </p:set>
                                    <p:anim from="(0.5)" to="(#ppt_x)" calcmode="lin" valueType="num">
                                      <p:cBhvr>
                                        <p:cTn id="50" dur="615" accel="100000" fill="hold">
                                          <p:stCondLst>
                                            <p:cond delay="385"/>
                                          </p:stCondLst>
                                        </p:cTn>
                                        <p:tgtEl>
                                          <p:spTgt spid="2053"/>
                                        </p:tgtEl>
                                        <p:attrNameLst>
                                          <p:attrName>ppt_x</p:attrName>
                                        </p:attrNameLst>
                                      </p:cBhvr>
                                    </p:anim>
                                    <p:set>
                                      <p:cBhvr>
                                        <p:cTn id="51" dur="385" fill="hold"/>
                                        <p:tgtEl>
                                          <p:spTgt spid="2053"/>
                                        </p:tgtEl>
                                        <p:attrNameLst>
                                          <p:attrName>ppt_y</p:attrName>
                                        </p:attrNameLst>
                                      </p:cBhvr>
                                      <p:to>
                                        <p:strVal val="(#ppt_y+0.4)"/>
                                      </p:to>
                                    </p:set>
                                    <p:anim from="(#ppt_y+0.4)" to="(#ppt_y)" calcmode="lin" valueType="num">
                                      <p:cBhvr>
                                        <p:cTn id="52" dur="615" accel="100000" fill="hold">
                                          <p:stCondLst>
                                            <p:cond delay="385"/>
                                          </p:stCondLst>
                                        </p:cTn>
                                        <p:tgtEl>
                                          <p:spTgt spid="2053"/>
                                        </p:tgtEl>
                                        <p:attrNameLst>
                                          <p:attrName>ppt_y</p:attrName>
                                        </p:attrNameLst>
                                      </p:cBhvr>
                                    </p:anim>
                                  </p:childTnLst>
                                </p:cTn>
                              </p:par>
                            </p:childTnLst>
                          </p:cTn>
                        </p:par>
                        <p:par>
                          <p:cTn id="53" fill="hold">
                            <p:stCondLst>
                              <p:cond delay="1000"/>
                            </p:stCondLst>
                            <p:childTnLst>
                              <p:par>
                                <p:cTn id="54" presetID="53"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51" presetClass="entr" presetSubtype="0" fill="hold" nodeType="clickEffect">
                                  <p:stCondLst>
                                    <p:cond delay="0"/>
                                  </p:stCondLst>
                                  <p:childTnLst>
                                    <p:set>
                                      <p:cBhvr>
                                        <p:cTn id="62" dur="1" fill="hold">
                                          <p:stCondLst>
                                            <p:cond delay="0"/>
                                          </p:stCondLst>
                                        </p:cTn>
                                        <p:tgtEl>
                                          <p:spTgt spid="2055"/>
                                        </p:tgtEl>
                                        <p:attrNameLst>
                                          <p:attrName>style.visibility</p:attrName>
                                        </p:attrNameLst>
                                      </p:cBhvr>
                                      <p:to>
                                        <p:strVal val="visible"/>
                                      </p:to>
                                    </p:set>
                                    <p:animEffect transition="in" filter="fade">
                                      <p:cBhvr>
                                        <p:cTn id="63" dur="385" decel="100000"/>
                                        <p:tgtEl>
                                          <p:spTgt spid="2055"/>
                                        </p:tgtEl>
                                      </p:cBhvr>
                                    </p:animEffect>
                                    <p:animScale>
                                      <p:cBhvr>
                                        <p:cTn id="64" dur="385" decel="100000"/>
                                        <p:tgtEl>
                                          <p:spTgt spid="2055"/>
                                        </p:tgtEl>
                                      </p:cBhvr>
                                      <p:from x="10000" y="10000"/>
                                      <p:to x="200000" y="450000"/>
                                    </p:animScale>
                                    <p:animScale>
                                      <p:cBhvr>
                                        <p:cTn id="65" dur="615" accel="100000" fill="hold">
                                          <p:stCondLst>
                                            <p:cond delay="385"/>
                                          </p:stCondLst>
                                        </p:cTn>
                                        <p:tgtEl>
                                          <p:spTgt spid="2055"/>
                                        </p:tgtEl>
                                      </p:cBhvr>
                                      <p:from x="200000" y="450000"/>
                                      <p:to x="100000" y="100000"/>
                                    </p:animScale>
                                    <p:set>
                                      <p:cBhvr>
                                        <p:cTn id="66" dur="385" fill="hold"/>
                                        <p:tgtEl>
                                          <p:spTgt spid="2055"/>
                                        </p:tgtEl>
                                        <p:attrNameLst>
                                          <p:attrName>ppt_x</p:attrName>
                                        </p:attrNameLst>
                                      </p:cBhvr>
                                      <p:to>
                                        <p:strVal val="(0.5)"/>
                                      </p:to>
                                    </p:set>
                                    <p:anim from="(0.5)" to="(#ppt_x)" calcmode="lin" valueType="num">
                                      <p:cBhvr>
                                        <p:cTn id="67" dur="615" accel="100000" fill="hold">
                                          <p:stCondLst>
                                            <p:cond delay="385"/>
                                          </p:stCondLst>
                                        </p:cTn>
                                        <p:tgtEl>
                                          <p:spTgt spid="2055"/>
                                        </p:tgtEl>
                                        <p:attrNameLst>
                                          <p:attrName>ppt_x</p:attrName>
                                        </p:attrNameLst>
                                      </p:cBhvr>
                                    </p:anim>
                                    <p:set>
                                      <p:cBhvr>
                                        <p:cTn id="68" dur="385" fill="hold"/>
                                        <p:tgtEl>
                                          <p:spTgt spid="2055"/>
                                        </p:tgtEl>
                                        <p:attrNameLst>
                                          <p:attrName>ppt_y</p:attrName>
                                        </p:attrNameLst>
                                      </p:cBhvr>
                                      <p:to>
                                        <p:strVal val="(#ppt_y+0.4)"/>
                                      </p:to>
                                    </p:set>
                                    <p:anim from="(#ppt_y+0.4)" to="(#ppt_y)" calcmode="lin" valueType="num">
                                      <p:cBhvr>
                                        <p:cTn id="69" dur="615" accel="100000" fill="hold">
                                          <p:stCondLst>
                                            <p:cond delay="385"/>
                                          </p:stCondLst>
                                        </p:cTn>
                                        <p:tgtEl>
                                          <p:spTgt spid="2055"/>
                                        </p:tgtEl>
                                        <p:attrNameLst>
                                          <p:attrName>ppt_y</p:attrName>
                                        </p:attrNameLst>
                                      </p:cBhvr>
                                    </p:anim>
                                  </p:childTnLst>
                                </p:cTn>
                              </p:par>
                            </p:childTnLst>
                          </p:cTn>
                        </p:par>
                        <p:par>
                          <p:cTn id="70" fill="hold">
                            <p:stCondLst>
                              <p:cond delay="1000"/>
                            </p:stCondLst>
                            <p:childTnLst>
                              <p:par>
                                <p:cTn id="71" presetID="53" presetClass="entr" presetSubtype="0"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0" fill="hold" nodeType="clickEffect">
                                  <p:stCondLst>
                                    <p:cond delay="0"/>
                                  </p:stCondLst>
                                  <p:childTnLst>
                                    <p:set>
                                      <p:cBhvr>
                                        <p:cTn id="79" dur="1" fill="hold">
                                          <p:stCondLst>
                                            <p:cond delay="0"/>
                                          </p:stCondLst>
                                        </p:cTn>
                                        <p:tgtEl>
                                          <p:spTgt spid="2054"/>
                                        </p:tgtEl>
                                        <p:attrNameLst>
                                          <p:attrName>style.visibility</p:attrName>
                                        </p:attrNameLst>
                                      </p:cBhvr>
                                      <p:to>
                                        <p:strVal val="visible"/>
                                      </p:to>
                                    </p:set>
                                    <p:anim calcmode="lin" valueType="num">
                                      <p:cBhvr>
                                        <p:cTn id="80" dur="1000" fill="hold"/>
                                        <p:tgtEl>
                                          <p:spTgt spid="2054"/>
                                        </p:tgtEl>
                                        <p:attrNameLst>
                                          <p:attrName>ppt_w</p:attrName>
                                        </p:attrNameLst>
                                      </p:cBhvr>
                                      <p:tavLst>
                                        <p:tav tm="0">
                                          <p:val>
                                            <p:fltVal val="0"/>
                                          </p:val>
                                        </p:tav>
                                        <p:tav tm="100000">
                                          <p:val>
                                            <p:strVal val="#ppt_w"/>
                                          </p:val>
                                        </p:tav>
                                      </p:tavLst>
                                    </p:anim>
                                    <p:anim calcmode="lin" valueType="num">
                                      <p:cBhvr>
                                        <p:cTn id="81" dur="1000" fill="hold"/>
                                        <p:tgtEl>
                                          <p:spTgt spid="2054"/>
                                        </p:tgtEl>
                                        <p:attrNameLst>
                                          <p:attrName>ppt_h</p:attrName>
                                        </p:attrNameLst>
                                      </p:cBhvr>
                                      <p:tavLst>
                                        <p:tav tm="0">
                                          <p:val>
                                            <p:fltVal val="0"/>
                                          </p:val>
                                        </p:tav>
                                        <p:tav tm="100000">
                                          <p:val>
                                            <p:strVal val="#ppt_h"/>
                                          </p:val>
                                        </p:tav>
                                      </p:tavLst>
                                    </p:anim>
                                    <p:animEffect transition="in" filter="fade">
                                      <p:cBhvr>
                                        <p:cTn id="82" dur="1000"/>
                                        <p:tgtEl>
                                          <p:spTgt spid="2054"/>
                                        </p:tgtEl>
                                      </p:cBhvr>
                                    </p:animEffect>
                                  </p:childTnLst>
                                </p:cTn>
                              </p:par>
                            </p:childTnLst>
                          </p:cTn>
                        </p:par>
                        <p:par>
                          <p:cTn id="83" fill="hold">
                            <p:stCondLst>
                              <p:cond delay="1000"/>
                            </p:stCondLst>
                            <p:childTnLst>
                              <p:par>
                                <p:cTn id="84" presetID="53"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3" grpId="0"/>
      <p:bldP spid="10"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p:cNvPicPr>
            <a:picLocks noChangeAspect="1" noChangeArrowheads="1"/>
          </p:cNvPicPr>
          <p:nvPr/>
        </p:nvPicPr>
        <p:blipFill>
          <a:blip r:embed="rId2" cstate="print"/>
          <a:srcRect/>
          <a:stretch>
            <a:fillRect/>
          </a:stretch>
        </p:blipFill>
        <p:spPr bwMode="auto">
          <a:xfrm>
            <a:off x="7452320" y="4149080"/>
            <a:ext cx="1440160" cy="12241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Заголовок 1"/>
          <p:cNvSpPr>
            <a:spLocks noGrp="1"/>
          </p:cNvSpPr>
          <p:nvPr>
            <p:ph type="title"/>
          </p:nvPr>
        </p:nvSpPr>
        <p:spPr>
          <a:xfrm>
            <a:off x="3214678" y="274638"/>
            <a:ext cx="5266928" cy="634082"/>
          </a:xfrm>
        </p:spPr>
        <p:txBody>
          <a:bodyPr>
            <a:noAutofit/>
          </a:bodyPr>
          <a:lstStyle/>
          <a:p>
            <a:pPr algn="r"/>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Социальные сети</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sp>
        <p:nvSpPr>
          <p:cNvPr id="3" name="Содержимое 2"/>
          <p:cNvSpPr>
            <a:spLocks noGrp="1"/>
          </p:cNvSpPr>
          <p:nvPr>
            <p:ph sz="quarter" idx="1"/>
          </p:nvPr>
        </p:nvSpPr>
        <p:spPr>
          <a:xfrm>
            <a:off x="3707904" y="1052736"/>
            <a:ext cx="5112568" cy="2016224"/>
          </a:xfrm>
        </p:spPr>
        <p:txBody>
          <a:bodyPr>
            <a:normAutofit fontScale="92500"/>
          </a:bodyPr>
          <a:lstStyle/>
          <a:p>
            <a:pPr marL="0" indent="342900" algn="just">
              <a:lnSpc>
                <a:spcPct val="150000"/>
              </a:lnSpc>
              <a:spcBef>
                <a:spcPts val="0"/>
              </a:spcBef>
              <a:buNone/>
            </a:pPr>
            <a:r>
              <a:rPr lang="ru-RU" sz="2400" b="1" dirty="0" smtClean="0">
                <a:solidFill>
                  <a:schemeClr val="accent1">
                    <a:lumMod val="75000"/>
                  </a:schemeClr>
                </a:solidFill>
                <a:latin typeface="Garamond" pitchFamily="18" charset="0"/>
              </a:rPr>
              <a:t>80% российских детей из числа пользователей интернета считают себя завсегдатаями социальных сетей</a:t>
            </a:r>
            <a:endParaRPr lang="ru-RU" sz="2400" b="1" dirty="0">
              <a:solidFill>
                <a:schemeClr val="accent1">
                  <a:lumMod val="75000"/>
                </a:schemeClr>
              </a:solidFill>
              <a:latin typeface="Garamond" pitchFamily="18" charset="0"/>
            </a:endParaRPr>
          </a:p>
        </p:txBody>
      </p:sp>
      <p:pic>
        <p:nvPicPr>
          <p:cNvPr id="3074" name="Picture 2" descr="E:\безопасность\картинки\0_1f177_19e24f73_xl.jpeg"/>
          <p:cNvPicPr>
            <a:picLocks noChangeAspect="1" noChangeArrowheads="1"/>
          </p:cNvPicPr>
          <p:nvPr/>
        </p:nvPicPr>
        <p:blipFill>
          <a:blip r:embed="rId3" cstate="print"/>
          <a:srcRect/>
          <a:stretch>
            <a:fillRect/>
          </a:stretch>
        </p:blipFill>
        <p:spPr bwMode="auto">
          <a:xfrm>
            <a:off x="1214414" y="785794"/>
            <a:ext cx="2167174" cy="17337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5" name="Picture 3"/>
          <p:cNvPicPr>
            <a:picLocks noChangeAspect="1" noChangeArrowheads="1"/>
          </p:cNvPicPr>
          <p:nvPr/>
        </p:nvPicPr>
        <p:blipFill>
          <a:blip r:embed="rId4" cstate="print"/>
          <a:srcRect l="5040" t="22909" b="26692"/>
          <a:stretch>
            <a:fillRect/>
          </a:stretch>
        </p:blipFill>
        <p:spPr bwMode="auto">
          <a:xfrm>
            <a:off x="611560" y="2708920"/>
            <a:ext cx="2713484" cy="7920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6" name="Picture 4"/>
          <p:cNvPicPr>
            <a:picLocks noChangeAspect="1" noChangeArrowheads="1"/>
          </p:cNvPicPr>
          <p:nvPr/>
        </p:nvPicPr>
        <p:blipFill>
          <a:blip r:embed="rId5" cstate="print"/>
          <a:srcRect/>
          <a:stretch>
            <a:fillRect/>
          </a:stretch>
        </p:blipFill>
        <p:spPr bwMode="auto">
          <a:xfrm>
            <a:off x="1099592" y="3645024"/>
            <a:ext cx="1600200" cy="10001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7" name="Picture 5"/>
          <p:cNvPicPr>
            <a:picLocks noChangeAspect="1" noChangeArrowheads="1"/>
          </p:cNvPicPr>
          <p:nvPr/>
        </p:nvPicPr>
        <p:blipFill>
          <a:blip r:embed="rId6" cstate="print"/>
          <a:srcRect/>
          <a:stretch>
            <a:fillRect/>
          </a:stretch>
        </p:blipFill>
        <p:spPr bwMode="auto">
          <a:xfrm>
            <a:off x="2915816" y="3645024"/>
            <a:ext cx="2526429" cy="5577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8" name="Picture 6"/>
          <p:cNvPicPr>
            <a:picLocks noChangeAspect="1" noChangeArrowheads="1"/>
          </p:cNvPicPr>
          <p:nvPr/>
        </p:nvPicPr>
        <p:blipFill>
          <a:blip r:embed="rId7" cstate="print"/>
          <a:srcRect/>
          <a:stretch>
            <a:fillRect/>
          </a:stretch>
        </p:blipFill>
        <p:spPr bwMode="auto">
          <a:xfrm>
            <a:off x="1115616" y="4797152"/>
            <a:ext cx="1800200" cy="12691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9" name="Picture 7"/>
          <p:cNvPicPr>
            <a:picLocks noChangeAspect="1" noChangeArrowheads="1"/>
          </p:cNvPicPr>
          <p:nvPr/>
        </p:nvPicPr>
        <p:blipFill>
          <a:blip r:embed="rId8" cstate="print"/>
          <a:srcRect r="6299"/>
          <a:stretch>
            <a:fillRect/>
          </a:stretch>
        </p:blipFill>
        <p:spPr bwMode="auto">
          <a:xfrm>
            <a:off x="5724128" y="2708920"/>
            <a:ext cx="1350799" cy="15841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0" name="Picture 8"/>
          <p:cNvPicPr>
            <a:picLocks noChangeAspect="1" noChangeArrowheads="1"/>
          </p:cNvPicPr>
          <p:nvPr/>
        </p:nvPicPr>
        <p:blipFill>
          <a:blip r:embed="rId9" cstate="print"/>
          <a:srcRect/>
          <a:stretch>
            <a:fillRect/>
          </a:stretch>
        </p:blipFill>
        <p:spPr bwMode="auto">
          <a:xfrm>
            <a:off x="3347864" y="4581128"/>
            <a:ext cx="2304256" cy="9063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1" name="Picture 9"/>
          <p:cNvPicPr>
            <a:picLocks noChangeAspect="1" noChangeArrowheads="1"/>
          </p:cNvPicPr>
          <p:nvPr/>
        </p:nvPicPr>
        <p:blipFill>
          <a:blip r:embed="rId10" cstate="print"/>
          <a:srcRect t="14568" b="21196"/>
          <a:stretch>
            <a:fillRect/>
          </a:stretch>
        </p:blipFill>
        <p:spPr bwMode="auto">
          <a:xfrm>
            <a:off x="4139952" y="5517232"/>
            <a:ext cx="2220838" cy="10081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3" name="Picture 11"/>
          <p:cNvPicPr>
            <a:picLocks noChangeAspect="1" noChangeArrowheads="1"/>
          </p:cNvPicPr>
          <p:nvPr/>
        </p:nvPicPr>
        <p:blipFill>
          <a:blip r:embed="rId11" cstate="print"/>
          <a:srcRect/>
          <a:stretch>
            <a:fillRect/>
          </a:stretch>
        </p:blipFill>
        <p:spPr bwMode="auto">
          <a:xfrm>
            <a:off x="7308304" y="2996952"/>
            <a:ext cx="1575704" cy="7200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4" name="Picture 12"/>
          <p:cNvPicPr>
            <a:picLocks noChangeAspect="1" noChangeArrowheads="1"/>
          </p:cNvPicPr>
          <p:nvPr/>
        </p:nvPicPr>
        <p:blipFill>
          <a:blip r:embed="rId12" cstate="print"/>
          <a:srcRect/>
          <a:stretch>
            <a:fillRect/>
          </a:stretch>
        </p:blipFill>
        <p:spPr bwMode="auto">
          <a:xfrm>
            <a:off x="6156176" y="4725144"/>
            <a:ext cx="1104900" cy="742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6" name="Picture 14"/>
          <p:cNvPicPr>
            <a:picLocks noChangeAspect="1" noChangeArrowheads="1"/>
          </p:cNvPicPr>
          <p:nvPr/>
        </p:nvPicPr>
        <p:blipFill>
          <a:blip r:embed="rId13" cstate="print"/>
          <a:srcRect t="21675" b="17113"/>
          <a:stretch>
            <a:fillRect/>
          </a:stretch>
        </p:blipFill>
        <p:spPr bwMode="auto">
          <a:xfrm>
            <a:off x="6804248" y="5661248"/>
            <a:ext cx="2088232" cy="8640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advTm="6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p:cTn id="12" dur="500" fill="hold"/>
                                        <p:tgtEl>
                                          <p:spTgt spid="3075"/>
                                        </p:tgtEl>
                                        <p:attrNameLst>
                                          <p:attrName>ppt_w</p:attrName>
                                        </p:attrNameLst>
                                      </p:cBhvr>
                                      <p:tavLst>
                                        <p:tav tm="0">
                                          <p:val>
                                            <p:fltVal val="0"/>
                                          </p:val>
                                        </p:tav>
                                        <p:tav tm="100000">
                                          <p:val>
                                            <p:strVal val="#ppt_w"/>
                                          </p:val>
                                        </p:tav>
                                      </p:tavLst>
                                    </p:anim>
                                    <p:anim calcmode="lin" valueType="num">
                                      <p:cBhvr>
                                        <p:cTn id="13" dur="500" fill="hold"/>
                                        <p:tgtEl>
                                          <p:spTgt spid="3075"/>
                                        </p:tgtEl>
                                        <p:attrNameLst>
                                          <p:attrName>ppt_h</p:attrName>
                                        </p:attrNameLst>
                                      </p:cBhvr>
                                      <p:tavLst>
                                        <p:tav tm="0">
                                          <p:val>
                                            <p:fltVal val="0"/>
                                          </p:val>
                                        </p:tav>
                                        <p:tav tm="100000">
                                          <p:val>
                                            <p:strVal val="#ppt_h"/>
                                          </p:val>
                                        </p:tav>
                                      </p:tavLst>
                                    </p:anim>
                                    <p:animEffect transition="in" filter="fade">
                                      <p:cBhvr>
                                        <p:cTn id="14" dur="500"/>
                                        <p:tgtEl>
                                          <p:spTgt spid="3075"/>
                                        </p:tgtEl>
                                      </p:cBhvr>
                                    </p:animEffect>
                                  </p:childTnLst>
                                </p:cTn>
                              </p:par>
                            </p:childTnLst>
                          </p:cTn>
                        </p:par>
                        <p:par>
                          <p:cTn id="15" fill="hold">
                            <p:stCondLst>
                              <p:cond delay="500"/>
                            </p:stCondLst>
                            <p:childTnLst>
                              <p:par>
                                <p:cTn id="16" presetID="53" presetClass="entr" presetSubtype="0"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 calcmode="lin" valueType="num">
                                      <p:cBhvr>
                                        <p:cTn id="18" dur="500" fill="hold"/>
                                        <p:tgtEl>
                                          <p:spTgt spid="3076"/>
                                        </p:tgtEl>
                                        <p:attrNameLst>
                                          <p:attrName>ppt_w</p:attrName>
                                        </p:attrNameLst>
                                      </p:cBhvr>
                                      <p:tavLst>
                                        <p:tav tm="0">
                                          <p:val>
                                            <p:fltVal val="0"/>
                                          </p:val>
                                        </p:tav>
                                        <p:tav tm="100000">
                                          <p:val>
                                            <p:strVal val="#ppt_w"/>
                                          </p:val>
                                        </p:tav>
                                      </p:tavLst>
                                    </p:anim>
                                    <p:anim calcmode="lin" valueType="num">
                                      <p:cBhvr>
                                        <p:cTn id="19" dur="500" fill="hold"/>
                                        <p:tgtEl>
                                          <p:spTgt spid="3076"/>
                                        </p:tgtEl>
                                        <p:attrNameLst>
                                          <p:attrName>ppt_h</p:attrName>
                                        </p:attrNameLst>
                                      </p:cBhvr>
                                      <p:tavLst>
                                        <p:tav tm="0">
                                          <p:val>
                                            <p:fltVal val="0"/>
                                          </p:val>
                                        </p:tav>
                                        <p:tav tm="100000">
                                          <p:val>
                                            <p:strVal val="#ppt_h"/>
                                          </p:val>
                                        </p:tav>
                                      </p:tavLst>
                                    </p:anim>
                                    <p:animEffect transition="in" filter="fade">
                                      <p:cBhvr>
                                        <p:cTn id="20" dur="500"/>
                                        <p:tgtEl>
                                          <p:spTgt spid="3076"/>
                                        </p:tgtEl>
                                      </p:cBhvr>
                                    </p:animEffect>
                                  </p:childTnLst>
                                </p:cTn>
                              </p:par>
                            </p:childTnLst>
                          </p:cTn>
                        </p:par>
                        <p:par>
                          <p:cTn id="21" fill="hold">
                            <p:stCondLst>
                              <p:cond delay="1000"/>
                            </p:stCondLst>
                            <p:childTnLst>
                              <p:par>
                                <p:cTn id="22" presetID="53" presetClass="entr" presetSubtype="0" fill="hold" nodeType="afterEffect">
                                  <p:stCondLst>
                                    <p:cond delay="0"/>
                                  </p:stCondLst>
                                  <p:childTnLst>
                                    <p:set>
                                      <p:cBhvr>
                                        <p:cTn id="23" dur="1" fill="hold">
                                          <p:stCondLst>
                                            <p:cond delay="0"/>
                                          </p:stCondLst>
                                        </p:cTn>
                                        <p:tgtEl>
                                          <p:spTgt spid="3077"/>
                                        </p:tgtEl>
                                        <p:attrNameLst>
                                          <p:attrName>style.visibility</p:attrName>
                                        </p:attrNameLst>
                                      </p:cBhvr>
                                      <p:to>
                                        <p:strVal val="visible"/>
                                      </p:to>
                                    </p:set>
                                    <p:anim calcmode="lin" valueType="num">
                                      <p:cBhvr>
                                        <p:cTn id="24" dur="500" fill="hold"/>
                                        <p:tgtEl>
                                          <p:spTgt spid="3077"/>
                                        </p:tgtEl>
                                        <p:attrNameLst>
                                          <p:attrName>ppt_w</p:attrName>
                                        </p:attrNameLst>
                                      </p:cBhvr>
                                      <p:tavLst>
                                        <p:tav tm="0">
                                          <p:val>
                                            <p:fltVal val="0"/>
                                          </p:val>
                                        </p:tav>
                                        <p:tav tm="100000">
                                          <p:val>
                                            <p:strVal val="#ppt_w"/>
                                          </p:val>
                                        </p:tav>
                                      </p:tavLst>
                                    </p:anim>
                                    <p:anim calcmode="lin" valueType="num">
                                      <p:cBhvr>
                                        <p:cTn id="25" dur="500" fill="hold"/>
                                        <p:tgtEl>
                                          <p:spTgt spid="3077"/>
                                        </p:tgtEl>
                                        <p:attrNameLst>
                                          <p:attrName>ppt_h</p:attrName>
                                        </p:attrNameLst>
                                      </p:cBhvr>
                                      <p:tavLst>
                                        <p:tav tm="0">
                                          <p:val>
                                            <p:fltVal val="0"/>
                                          </p:val>
                                        </p:tav>
                                        <p:tav tm="100000">
                                          <p:val>
                                            <p:strVal val="#ppt_h"/>
                                          </p:val>
                                        </p:tav>
                                      </p:tavLst>
                                    </p:anim>
                                    <p:animEffect transition="in" filter="fade">
                                      <p:cBhvr>
                                        <p:cTn id="26" dur="500"/>
                                        <p:tgtEl>
                                          <p:spTgt spid="3077"/>
                                        </p:tgtEl>
                                      </p:cBhvr>
                                    </p:animEffect>
                                  </p:childTnLst>
                                </p:cTn>
                              </p:par>
                            </p:childTnLst>
                          </p:cTn>
                        </p:par>
                        <p:par>
                          <p:cTn id="27" fill="hold">
                            <p:stCondLst>
                              <p:cond delay="1500"/>
                            </p:stCondLst>
                            <p:childTnLst>
                              <p:par>
                                <p:cTn id="28" presetID="53" presetClass="entr" presetSubtype="0" fill="hold" nodeType="afterEffect">
                                  <p:stCondLst>
                                    <p:cond delay="0"/>
                                  </p:stCondLst>
                                  <p:childTnLst>
                                    <p:set>
                                      <p:cBhvr>
                                        <p:cTn id="29" dur="1" fill="hold">
                                          <p:stCondLst>
                                            <p:cond delay="0"/>
                                          </p:stCondLst>
                                        </p:cTn>
                                        <p:tgtEl>
                                          <p:spTgt spid="3078"/>
                                        </p:tgtEl>
                                        <p:attrNameLst>
                                          <p:attrName>style.visibility</p:attrName>
                                        </p:attrNameLst>
                                      </p:cBhvr>
                                      <p:to>
                                        <p:strVal val="visible"/>
                                      </p:to>
                                    </p:set>
                                    <p:anim calcmode="lin" valueType="num">
                                      <p:cBhvr>
                                        <p:cTn id="30" dur="500" fill="hold"/>
                                        <p:tgtEl>
                                          <p:spTgt spid="3078"/>
                                        </p:tgtEl>
                                        <p:attrNameLst>
                                          <p:attrName>ppt_w</p:attrName>
                                        </p:attrNameLst>
                                      </p:cBhvr>
                                      <p:tavLst>
                                        <p:tav tm="0">
                                          <p:val>
                                            <p:fltVal val="0"/>
                                          </p:val>
                                        </p:tav>
                                        <p:tav tm="100000">
                                          <p:val>
                                            <p:strVal val="#ppt_w"/>
                                          </p:val>
                                        </p:tav>
                                      </p:tavLst>
                                    </p:anim>
                                    <p:anim calcmode="lin" valueType="num">
                                      <p:cBhvr>
                                        <p:cTn id="31" dur="500" fill="hold"/>
                                        <p:tgtEl>
                                          <p:spTgt spid="3078"/>
                                        </p:tgtEl>
                                        <p:attrNameLst>
                                          <p:attrName>ppt_h</p:attrName>
                                        </p:attrNameLst>
                                      </p:cBhvr>
                                      <p:tavLst>
                                        <p:tav tm="0">
                                          <p:val>
                                            <p:fltVal val="0"/>
                                          </p:val>
                                        </p:tav>
                                        <p:tav tm="100000">
                                          <p:val>
                                            <p:strVal val="#ppt_h"/>
                                          </p:val>
                                        </p:tav>
                                      </p:tavLst>
                                    </p:anim>
                                    <p:animEffect transition="in" filter="fade">
                                      <p:cBhvr>
                                        <p:cTn id="32" dur="500"/>
                                        <p:tgtEl>
                                          <p:spTgt spid="3078"/>
                                        </p:tgtEl>
                                      </p:cBhvr>
                                    </p:animEffect>
                                  </p:childTnLst>
                                </p:cTn>
                              </p:par>
                            </p:childTnLst>
                          </p:cTn>
                        </p:par>
                        <p:par>
                          <p:cTn id="33" fill="hold">
                            <p:stCondLst>
                              <p:cond delay="2000"/>
                            </p:stCondLst>
                            <p:childTnLst>
                              <p:par>
                                <p:cTn id="34" presetID="53" presetClass="entr" presetSubtype="0" fill="hold" nodeType="afterEffect">
                                  <p:stCondLst>
                                    <p:cond delay="0"/>
                                  </p:stCondLst>
                                  <p:childTnLst>
                                    <p:set>
                                      <p:cBhvr>
                                        <p:cTn id="35" dur="1" fill="hold">
                                          <p:stCondLst>
                                            <p:cond delay="0"/>
                                          </p:stCondLst>
                                        </p:cTn>
                                        <p:tgtEl>
                                          <p:spTgt spid="3079"/>
                                        </p:tgtEl>
                                        <p:attrNameLst>
                                          <p:attrName>style.visibility</p:attrName>
                                        </p:attrNameLst>
                                      </p:cBhvr>
                                      <p:to>
                                        <p:strVal val="visible"/>
                                      </p:to>
                                    </p:set>
                                    <p:anim calcmode="lin" valueType="num">
                                      <p:cBhvr>
                                        <p:cTn id="36" dur="500" fill="hold"/>
                                        <p:tgtEl>
                                          <p:spTgt spid="3079"/>
                                        </p:tgtEl>
                                        <p:attrNameLst>
                                          <p:attrName>ppt_w</p:attrName>
                                        </p:attrNameLst>
                                      </p:cBhvr>
                                      <p:tavLst>
                                        <p:tav tm="0">
                                          <p:val>
                                            <p:fltVal val="0"/>
                                          </p:val>
                                        </p:tav>
                                        <p:tav tm="100000">
                                          <p:val>
                                            <p:strVal val="#ppt_w"/>
                                          </p:val>
                                        </p:tav>
                                      </p:tavLst>
                                    </p:anim>
                                    <p:anim calcmode="lin" valueType="num">
                                      <p:cBhvr>
                                        <p:cTn id="37" dur="500" fill="hold"/>
                                        <p:tgtEl>
                                          <p:spTgt spid="3079"/>
                                        </p:tgtEl>
                                        <p:attrNameLst>
                                          <p:attrName>ppt_h</p:attrName>
                                        </p:attrNameLst>
                                      </p:cBhvr>
                                      <p:tavLst>
                                        <p:tav tm="0">
                                          <p:val>
                                            <p:fltVal val="0"/>
                                          </p:val>
                                        </p:tav>
                                        <p:tav tm="100000">
                                          <p:val>
                                            <p:strVal val="#ppt_h"/>
                                          </p:val>
                                        </p:tav>
                                      </p:tavLst>
                                    </p:anim>
                                    <p:animEffect transition="in" filter="fade">
                                      <p:cBhvr>
                                        <p:cTn id="38" dur="500"/>
                                        <p:tgtEl>
                                          <p:spTgt spid="3079"/>
                                        </p:tgtEl>
                                      </p:cBhvr>
                                    </p:animEffect>
                                  </p:childTnLst>
                                </p:cTn>
                              </p:par>
                            </p:childTnLst>
                          </p:cTn>
                        </p:par>
                        <p:par>
                          <p:cTn id="39" fill="hold">
                            <p:stCondLst>
                              <p:cond delay="2500"/>
                            </p:stCondLst>
                            <p:childTnLst>
                              <p:par>
                                <p:cTn id="40" presetID="53" presetClass="entr" presetSubtype="0" fill="hold" nodeType="afterEffect">
                                  <p:stCondLst>
                                    <p:cond delay="0"/>
                                  </p:stCondLst>
                                  <p:childTnLst>
                                    <p:set>
                                      <p:cBhvr>
                                        <p:cTn id="41" dur="1" fill="hold">
                                          <p:stCondLst>
                                            <p:cond delay="0"/>
                                          </p:stCondLst>
                                        </p:cTn>
                                        <p:tgtEl>
                                          <p:spTgt spid="3080"/>
                                        </p:tgtEl>
                                        <p:attrNameLst>
                                          <p:attrName>style.visibility</p:attrName>
                                        </p:attrNameLst>
                                      </p:cBhvr>
                                      <p:to>
                                        <p:strVal val="visible"/>
                                      </p:to>
                                    </p:set>
                                    <p:anim calcmode="lin" valueType="num">
                                      <p:cBhvr>
                                        <p:cTn id="42" dur="500" fill="hold"/>
                                        <p:tgtEl>
                                          <p:spTgt spid="3080"/>
                                        </p:tgtEl>
                                        <p:attrNameLst>
                                          <p:attrName>ppt_w</p:attrName>
                                        </p:attrNameLst>
                                      </p:cBhvr>
                                      <p:tavLst>
                                        <p:tav tm="0">
                                          <p:val>
                                            <p:fltVal val="0"/>
                                          </p:val>
                                        </p:tav>
                                        <p:tav tm="100000">
                                          <p:val>
                                            <p:strVal val="#ppt_w"/>
                                          </p:val>
                                        </p:tav>
                                      </p:tavLst>
                                    </p:anim>
                                    <p:anim calcmode="lin" valueType="num">
                                      <p:cBhvr>
                                        <p:cTn id="43" dur="500" fill="hold"/>
                                        <p:tgtEl>
                                          <p:spTgt spid="3080"/>
                                        </p:tgtEl>
                                        <p:attrNameLst>
                                          <p:attrName>ppt_h</p:attrName>
                                        </p:attrNameLst>
                                      </p:cBhvr>
                                      <p:tavLst>
                                        <p:tav tm="0">
                                          <p:val>
                                            <p:fltVal val="0"/>
                                          </p:val>
                                        </p:tav>
                                        <p:tav tm="100000">
                                          <p:val>
                                            <p:strVal val="#ppt_h"/>
                                          </p:val>
                                        </p:tav>
                                      </p:tavLst>
                                    </p:anim>
                                    <p:animEffect transition="in" filter="fade">
                                      <p:cBhvr>
                                        <p:cTn id="44" dur="500"/>
                                        <p:tgtEl>
                                          <p:spTgt spid="3080"/>
                                        </p:tgtEl>
                                      </p:cBhvr>
                                    </p:animEffect>
                                  </p:childTnLst>
                                </p:cTn>
                              </p:par>
                            </p:childTnLst>
                          </p:cTn>
                        </p:par>
                        <p:par>
                          <p:cTn id="45" fill="hold">
                            <p:stCondLst>
                              <p:cond delay="3000"/>
                            </p:stCondLst>
                            <p:childTnLst>
                              <p:par>
                                <p:cTn id="46" presetID="53" presetClass="entr" presetSubtype="0" fill="hold" nodeType="afterEffect">
                                  <p:stCondLst>
                                    <p:cond delay="0"/>
                                  </p:stCondLst>
                                  <p:childTnLst>
                                    <p:set>
                                      <p:cBhvr>
                                        <p:cTn id="47" dur="1" fill="hold">
                                          <p:stCondLst>
                                            <p:cond delay="0"/>
                                          </p:stCondLst>
                                        </p:cTn>
                                        <p:tgtEl>
                                          <p:spTgt spid="3083"/>
                                        </p:tgtEl>
                                        <p:attrNameLst>
                                          <p:attrName>style.visibility</p:attrName>
                                        </p:attrNameLst>
                                      </p:cBhvr>
                                      <p:to>
                                        <p:strVal val="visible"/>
                                      </p:to>
                                    </p:set>
                                    <p:anim calcmode="lin" valueType="num">
                                      <p:cBhvr>
                                        <p:cTn id="48" dur="500" fill="hold"/>
                                        <p:tgtEl>
                                          <p:spTgt spid="3083"/>
                                        </p:tgtEl>
                                        <p:attrNameLst>
                                          <p:attrName>ppt_w</p:attrName>
                                        </p:attrNameLst>
                                      </p:cBhvr>
                                      <p:tavLst>
                                        <p:tav tm="0">
                                          <p:val>
                                            <p:fltVal val="0"/>
                                          </p:val>
                                        </p:tav>
                                        <p:tav tm="100000">
                                          <p:val>
                                            <p:strVal val="#ppt_w"/>
                                          </p:val>
                                        </p:tav>
                                      </p:tavLst>
                                    </p:anim>
                                    <p:anim calcmode="lin" valueType="num">
                                      <p:cBhvr>
                                        <p:cTn id="49" dur="500" fill="hold"/>
                                        <p:tgtEl>
                                          <p:spTgt spid="3083"/>
                                        </p:tgtEl>
                                        <p:attrNameLst>
                                          <p:attrName>ppt_h</p:attrName>
                                        </p:attrNameLst>
                                      </p:cBhvr>
                                      <p:tavLst>
                                        <p:tav tm="0">
                                          <p:val>
                                            <p:fltVal val="0"/>
                                          </p:val>
                                        </p:tav>
                                        <p:tav tm="100000">
                                          <p:val>
                                            <p:strVal val="#ppt_h"/>
                                          </p:val>
                                        </p:tav>
                                      </p:tavLst>
                                    </p:anim>
                                    <p:animEffect transition="in" filter="fade">
                                      <p:cBhvr>
                                        <p:cTn id="50" dur="500"/>
                                        <p:tgtEl>
                                          <p:spTgt spid="3083"/>
                                        </p:tgtEl>
                                      </p:cBhvr>
                                    </p:animEffect>
                                  </p:childTnLst>
                                </p:cTn>
                              </p:par>
                            </p:childTnLst>
                          </p:cTn>
                        </p:par>
                        <p:par>
                          <p:cTn id="51" fill="hold">
                            <p:stCondLst>
                              <p:cond delay="3500"/>
                            </p:stCondLst>
                            <p:childTnLst>
                              <p:par>
                                <p:cTn id="52" presetID="53" presetClass="entr" presetSubtype="0" fill="hold" nodeType="afterEffect">
                                  <p:stCondLst>
                                    <p:cond delay="0"/>
                                  </p:stCondLst>
                                  <p:childTnLst>
                                    <p:set>
                                      <p:cBhvr>
                                        <p:cTn id="53" dur="1" fill="hold">
                                          <p:stCondLst>
                                            <p:cond delay="0"/>
                                          </p:stCondLst>
                                        </p:cTn>
                                        <p:tgtEl>
                                          <p:spTgt spid="3081"/>
                                        </p:tgtEl>
                                        <p:attrNameLst>
                                          <p:attrName>style.visibility</p:attrName>
                                        </p:attrNameLst>
                                      </p:cBhvr>
                                      <p:to>
                                        <p:strVal val="visible"/>
                                      </p:to>
                                    </p:set>
                                    <p:anim calcmode="lin" valueType="num">
                                      <p:cBhvr>
                                        <p:cTn id="54" dur="500" fill="hold"/>
                                        <p:tgtEl>
                                          <p:spTgt spid="3081"/>
                                        </p:tgtEl>
                                        <p:attrNameLst>
                                          <p:attrName>ppt_w</p:attrName>
                                        </p:attrNameLst>
                                      </p:cBhvr>
                                      <p:tavLst>
                                        <p:tav tm="0">
                                          <p:val>
                                            <p:fltVal val="0"/>
                                          </p:val>
                                        </p:tav>
                                        <p:tav tm="100000">
                                          <p:val>
                                            <p:strVal val="#ppt_w"/>
                                          </p:val>
                                        </p:tav>
                                      </p:tavLst>
                                    </p:anim>
                                    <p:anim calcmode="lin" valueType="num">
                                      <p:cBhvr>
                                        <p:cTn id="55" dur="500" fill="hold"/>
                                        <p:tgtEl>
                                          <p:spTgt spid="3081"/>
                                        </p:tgtEl>
                                        <p:attrNameLst>
                                          <p:attrName>ppt_h</p:attrName>
                                        </p:attrNameLst>
                                      </p:cBhvr>
                                      <p:tavLst>
                                        <p:tav tm="0">
                                          <p:val>
                                            <p:fltVal val="0"/>
                                          </p:val>
                                        </p:tav>
                                        <p:tav tm="100000">
                                          <p:val>
                                            <p:strVal val="#ppt_h"/>
                                          </p:val>
                                        </p:tav>
                                      </p:tavLst>
                                    </p:anim>
                                    <p:animEffect transition="in" filter="fade">
                                      <p:cBhvr>
                                        <p:cTn id="56" dur="500"/>
                                        <p:tgtEl>
                                          <p:spTgt spid="3081"/>
                                        </p:tgtEl>
                                      </p:cBhvr>
                                    </p:animEffect>
                                  </p:childTnLst>
                                </p:cTn>
                              </p:par>
                            </p:childTnLst>
                          </p:cTn>
                        </p:par>
                        <p:par>
                          <p:cTn id="57" fill="hold">
                            <p:stCondLst>
                              <p:cond delay="4000"/>
                            </p:stCondLst>
                            <p:childTnLst>
                              <p:par>
                                <p:cTn id="58" presetID="53" presetClass="entr" presetSubtype="0" fill="hold" nodeType="afterEffect">
                                  <p:stCondLst>
                                    <p:cond delay="0"/>
                                  </p:stCondLst>
                                  <p:childTnLst>
                                    <p:set>
                                      <p:cBhvr>
                                        <p:cTn id="59" dur="1" fill="hold">
                                          <p:stCondLst>
                                            <p:cond delay="0"/>
                                          </p:stCondLst>
                                        </p:cTn>
                                        <p:tgtEl>
                                          <p:spTgt spid="3084"/>
                                        </p:tgtEl>
                                        <p:attrNameLst>
                                          <p:attrName>style.visibility</p:attrName>
                                        </p:attrNameLst>
                                      </p:cBhvr>
                                      <p:to>
                                        <p:strVal val="visible"/>
                                      </p:to>
                                    </p:set>
                                    <p:anim calcmode="lin" valueType="num">
                                      <p:cBhvr>
                                        <p:cTn id="60" dur="500" fill="hold"/>
                                        <p:tgtEl>
                                          <p:spTgt spid="3084"/>
                                        </p:tgtEl>
                                        <p:attrNameLst>
                                          <p:attrName>ppt_w</p:attrName>
                                        </p:attrNameLst>
                                      </p:cBhvr>
                                      <p:tavLst>
                                        <p:tav tm="0">
                                          <p:val>
                                            <p:fltVal val="0"/>
                                          </p:val>
                                        </p:tav>
                                        <p:tav tm="100000">
                                          <p:val>
                                            <p:strVal val="#ppt_w"/>
                                          </p:val>
                                        </p:tav>
                                      </p:tavLst>
                                    </p:anim>
                                    <p:anim calcmode="lin" valueType="num">
                                      <p:cBhvr>
                                        <p:cTn id="61" dur="500" fill="hold"/>
                                        <p:tgtEl>
                                          <p:spTgt spid="3084"/>
                                        </p:tgtEl>
                                        <p:attrNameLst>
                                          <p:attrName>ppt_h</p:attrName>
                                        </p:attrNameLst>
                                      </p:cBhvr>
                                      <p:tavLst>
                                        <p:tav tm="0">
                                          <p:val>
                                            <p:fltVal val="0"/>
                                          </p:val>
                                        </p:tav>
                                        <p:tav tm="100000">
                                          <p:val>
                                            <p:strVal val="#ppt_h"/>
                                          </p:val>
                                        </p:tav>
                                      </p:tavLst>
                                    </p:anim>
                                    <p:animEffect transition="in" filter="fade">
                                      <p:cBhvr>
                                        <p:cTn id="62" dur="500"/>
                                        <p:tgtEl>
                                          <p:spTgt spid="3084"/>
                                        </p:tgtEl>
                                      </p:cBhvr>
                                    </p:animEffect>
                                  </p:childTnLst>
                                </p:cTn>
                              </p:par>
                            </p:childTnLst>
                          </p:cTn>
                        </p:par>
                        <p:par>
                          <p:cTn id="63" fill="hold">
                            <p:stCondLst>
                              <p:cond delay="4500"/>
                            </p:stCondLst>
                            <p:childTnLst>
                              <p:par>
                                <p:cTn id="64" presetID="53" presetClass="entr" presetSubtype="0" fill="hold" nodeType="afterEffect">
                                  <p:stCondLst>
                                    <p:cond delay="0"/>
                                  </p:stCondLst>
                                  <p:childTnLst>
                                    <p:set>
                                      <p:cBhvr>
                                        <p:cTn id="65" dur="1" fill="hold">
                                          <p:stCondLst>
                                            <p:cond delay="0"/>
                                          </p:stCondLst>
                                        </p:cTn>
                                        <p:tgtEl>
                                          <p:spTgt spid="3082"/>
                                        </p:tgtEl>
                                        <p:attrNameLst>
                                          <p:attrName>style.visibility</p:attrName>
                                        </p:attrNameLst>
                                      </p:cBhvr>
                                      <p:to>
                                        <p:strVal val="visible"/>
                                      </p:to>
                                    </p:set>
                                    <p:anim calcmode="lin" valueType="num">
                                      <p:cBhvr>
                                        <p:cTn id="66" dur="500" fill="hold"/>
                                        <p:tgtEl>
                                          <p:spTgt spid="3082"/>
                                        </p:tgtEl>
                                        <p:attrNameLst>
                                          <p:attrName>ppt_w</p:attrName>
                                        </p:attrNameLst>
                                      </p:cBhvr>
                                      <p:tavLst>
                                        <p:tav tm="0">
                                          <p:val>
                                            <p:fltVal val="0"/>
                                          </p:val>
                                        </p:tav>
                                        <p:tav tm="100000">
                                          <p:val>
                                            <p:strVal val="#ppt_w"/>
                                          </p:val>
                                        </p:tav>
                                      </p:tavLst>
                                    </p:anim>
                                    <p:anim calcmode="lin" valueType="num">
                                      <p:cBhvr>
                                        <p:cTn id="67" dur="500" fill="hold"/>
                                        <p:tgtEl>
                                          <p:spTgt spid="3082"/>
                                        </p:tgtEl>
                                        <p:attrNameLst>
                                          <p:attrName>ppt_h</p:attrName>
                                        </p:attrNameLst>
                                      </p:cBhvr>
                                      <p:tavLst>
                                        <p:tav tm="0">
                                          <p:val>
                                            <p:fltVal val="0"/>
                                          </p:val>
                                        </p:tav>
                                        <p:tav tm="100000">
                                          <p:val>
                                            <p:strVal val="#ppt_h"/>
                                          </p:val>
                                        </p:tav>
                                      </p:tavLst>
                                    </p:anim>
                                    <p:animEffect transition="in" filter="fade">
                                      <p:cBhvr>
                                        <p:cTn id="68" dur="500"/>
                                        <p:tgtEl>
                                          <p:spTgt spid="3082"/>
                                        </p:tgtEl>
                                      </p:cBhvr>
                                    </p:animEffect>
                                  </p:childTnLst>
                                </p:cTn>
                              </p:par>
                            </p:childTnLst>
                          </p:cTn>
                        </p:par>
                        <p:par>
                          <p:cTn id="69" fill="hold">
                            <p:stCondLst>
                              <p:cond delay="5000"/>
                            </p:stCondLst>
                            <p:childTnLst>
                              <p:par>
                                <p:cTn id="70" presetID="53" presetClass="entr" presetSubtype="0" fill="hold" nodeType="afterEffect">
                                  <p:stCondLst>
                                    <p:cond delay="0"/>
                                  </p:stCondLst>
                                  <p:childTnLst>
                                    <p:set>
                                      <p:cBhvr>
                                        <p:cTn id="71" dur="1" fill="hold">
                                          <p:stCondLst>
                                            <p:cond delay="0"/>
                                          </p:stCondLst>
                                        </p:cTn>
                                        <p:tgtEl>
                                          <p:spTgt spid="3086"/>
                                        </p:tgtEl>
                                        <p:attrNameLst>
                                          <p:attrName>style.visibility</p:attrName>
                                        </p:attrNameLst>
                                      </p:cBhvr>
                                      <p:to>
                                        <p:strVal val="visible"/>
                                      </p:to>
                                    </p:set>
                                    <p:anim calcmode="lin" valueType="num">
                                      <p:cBhvr>
                                        <p:cTn id="72" dur="500" fill="hold"/>
                                        <p:tgtEl>
                                          <p:spTgt spid="3086"/>
                                        </p:tgtEl>
                                        <p:attrNameLst>
                                          <p:attrName>ppt_w</p:attrName>
                                        </p:attrNameLst>
                                      </p:cBhvr>
                                      <p:tavLst>
                                        <p:tav tm="0">
                                          <p:val>
                                            <p:fltVal val="0"/>
                                          </p:val>
                                        </p:tav>
                                        <p:tav tm="100000">
                                          <p:val>
                                            <p:strVal val="#ppt_w"/>
                                          </p:val>
                                        </p:tav>
                                      </p:tavLst>
                                    </p:anim>
                                    <p:anim calcmode="lin" valueType="num">
                                      <p:cBhvr>
                                        <p:cTn id="73" dur="500" fill="hold"/>
                                        <p:tgtEl>
                                          <p:spTgt spid="3086"/>
                                        </p:tgtEl>
                                        <p:attrNameLst>
                                          <p:attrName>ppt_h</p:attrName>
                                        </p:attrNameLst>
                                      </p:cBhvr>
                                      <p:tavLst>
                                        <p:tav tm="0">
                                          <p:val>
                                            <p:fltVal val="0"/>
                                          </p:val>
                                        </p:tav>
                                        <p:tav tm="100000">
                                          <p:val>
                                            <p:strVal val="#ppt_h"/>
                                          </p:val>
                                        </p:tav>
                                      </p:tavLst>
                                    </p:anim>
                                    <p:animEffect transition="in" filter="fade">
                                      <p:cBhvr>
                                        <p:cTn id="74" dur="500"/>
                                        <p:tgtEl>
                                          <p:spTgt spid="3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8" name="_s28722"/>
          <p:cNvCxnSpPr>
            <a:cxnSpLocks noChangeShapeType="1"/>
          </p:cNvCxnSpPr>
          <p:nvPr/>
        </p:nvCxnSpPr>
        <p:spPr bwMode="auto">
          <a:xfrm rot="5400000" flipH="1" flipV="1">
            <a:off x="5191762" y="1225062"/>
            <a:ext cx="539581" cy="1059025"/>
          </a:xfrm>
          <a:prstGeom prst="bentConnector3">
            <a:avLst>
              <a:gd name="adj1" fmla="val 50000"/>
            </a:avLst>
          </a:prstGeom>
          <a:ln>
            <a:headEnd/>
            <a:tailEnd/>
          </a:ln>
          <a:scene3d>
            <a:camera prst="orthographicFront">
              <a:rot lat="0" lon="10800000" rev="0"/>
            </a:camera>
            <a:lightRig rig="threePt" dir="t"/>
          </a:scene3d>
        </p:spPr>
        <p:style>
          <a:lnRef idx="3">
            <a:schemeClr val="accent5"/>
          </a:lnRef>
          <a:fillRef idx="0">
            <a:schemeClr val="accent5"/>
          </a:fillRef>
          <a:effectRef idx="2">
            <a:schemeClr val="accent5"/>
          </a:effectRef>
          <a:fontRef idx="minor">
            <a:schemeClr val="tx1"/>
          </a:fontRef>
        </p:style>
      </p:cxnSp>
      <p:sp>
        <p:nvSpPr>
          <p:cNvPr id="4" name="Rectangle 2"/>
          <p:cNvSpPr>
            <a:spLocks noChangeArrowheads="1" noChangeShapeType="1"/>
          </p:cNvSpPr>
          <p:nvPr/>
        </p:nvSpPr>
        <p:spPr bwMode="auto">
          <a:xfrm>
            <a:off x="0" y="0"/>
            <a:ext cx="357158"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28697" name="Rectangle 2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8732" name="Rectangle 6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cxnSp>
        <p:nvCxnSpPr>
          <p:cNvPr id="28728" name="_s28728"/>
          <p:cNvCxnSpPr>
            <a:cxnSpLocks noChangeShapeType="1"/>
            <a:stCxn id="37" idx="4"/>
            <a:endCxn id="31" idx="2"/>
          </p:cNvCxnSpPr>
          <p:nvPr/>
        </p:nvCxnSpPr>
        <p:spPr bwMode="auto">
          <a:xfrm rot="10800000">
            <a:off x="3335267" y="2721484"/>
            <a:ext cx="576075" cy="3095526"/>
          </a:xfrm>
          <a:prstGeom prst="bentConnector2">
            <a:avLst/>
          </a:prstGeom>
          <a:ln>
            <a:headEnd/>
            <a:tailEnd/>
          </a:ln>
        </p:spPr>
        <p:style>
          <a:lnRef idx="3">
            <a:schemeClr val="accent5"/>
          </a:lnRef>
          <a:fillRef idx="0">
            <a:schemeClr val="accent5"/>
          </a:fillRef>
          <a:effectRef idx="2">
            <a:schemeClr val="accent5"/>
          </a:effectRef>
          <a:fontRef idx="minor">
            <a:schemeClr val="tx1"/>
          </a:fontRef>
        </p:style>
      </p:cxnSp>
      <p:cxnSp>
        <p:nvCxnSpPr>
          <p:cNvPr id="28727" name="_s28727"/>
          <p:cNvCxnSpPr>
            <a:cxnSpLocks noChangeShapeType="1"/>
            <a:stCxn id="36" idx="4"/>
            <a:endCxn id="31" idx="2"/>
          </p:cNvCxnSpPr>
          <p:nvPr/>
        </p:nvCxnSpPr>
        <p:spPr bwMode="auto">
          <a:xfrm rot="10800000">
            <a:off x="3335267" y="2721484"/>
            <a:ext cx="576075" cy="2077358"/>
          </a:xfrm>
          <a:prstGeom prst="bentConnector2">
            <a:avLst/>
          </a:prstGeom>
          <a:ln>
            <a:headEnd/>
            <a:tailEnd/>
          </a:ln>
        </p:spPr>
        <p:style>
          <a:lnRef idx="3">
            <a:schemeClr val="accent5"/>
          </a:lnRef>
          <a:fillRef idx="0">
            <a:schemeClr val="accent5"/>
          </a:fillRef>
          <a:effectRef idx="2">
            <a:schemeClr val="accent5"/>
          </a:effectRef>
          <a:fontRef idx="minor">
            <a:schemeClr val="tx1"/>
          </a:fontRef>
        </p:style>
      </p:cxnSp>
      <p:cxnSp>
        <p:nvCxnSpPr>
          <p:cNvPr id="28726" name="_s28726"/>
          <p:cNvCxnSpPr>
            <a:cxnSpLocks noChangeShapeType="1"/>
            <a:stCxn id="35" idx="4"/>
            <a:endCxn id="31" idx="2"/>
          </p:cNvCxnSpPr>
          <p:nvPr/>
        </p:nvCxnSpPr>
        <p:spPr bwMode="auto">
          <a:xfrm rot="10800000">
            <a:off x="3335267" y="2721485"/>
            <a:ext cx="576075" cy="892873"/>
          </a:xfrm>
          <a:prstGeom prst="bentConnector2">
            <a:avLst/>
          </a:prstGeom>
          <a:ln>
            <a:headEnd/>
            <a:tailEnd/>
          </a:ln>
        </p:spPr>
        <p:style>
          <a:lnRef idx="3">
            <a:schemeClr val="accent5"/>
          </a:lnRef>
          <a:fillRef idx="0">
            <a:schemeClr val="accent5"/>
          </a:fillRef>
          <a:effectRef idx="2">
            <a:schemeClr val="accent5"/>
          </a:effectRef>
          <a:fontRef idx="minor">
            <a:schemeClr val="tx1"/>
          </a:fontRef>
        </p:style>
      </p:cxnSp>
      <p:cxnSp>
        <p:nvCxnSpPr>
          <p:cNvPr id="28725" name="_s28725"/>
          <p:cNvCxnSpPr>
            <a:cxnSpLocks noChangeShapeType="1"/>
            <a:stCxn id="34" idx="4"/>
            <a:endCxn id="30" idx="2"/>
          </p:cNvCxnSpPr>
          <p:nvPr/>
        </p:nvCxnSpPr>
        <p:spPr bwMode="auto">
          <a:xfrm rot="10800000">
            <a:off x="1122402" y="2720727"/>
            <a:ext cx="139446" cy="2147289"/>
          </a:xfrm>
          <a:prstGeom prst="bentConnector2">
            <a:avLst/>
          </a:prstGeom>
          <a:ln>
            <a:headEnd/>
            <a:tailEnd/>
          </a:ln>
        </p:spPr>
        <p:style>
          <a:lnRef idx="3">
            <a:schemeClr val="accent5"/>
          </a:lnRef>
          <a:fillRef idx="0">
            <a:schemeClr val="accent5"/>
          </a:fillRef>
          <a:effectRef idx="2">
            <a:schemeClr val="accent5"/>
          </a:effectRef>
          <a:fontRef idx="minor">
            <a:schemeClr val="tx1"/>
          </a:fontRef>
        </p:style>
      </p:cxnSp>
      <p:cxnSp>
        <p:nvCxnSpPr>
          <p:cNvPr id="28724" name="_s28724"/>
          <p:cNvCxnSpPr>
            <a:cxnSpLocks noChangeShapeType="1"/>
            <a:stCxn id="33" idx="4"/>
            <a:endCxn id="30" idx="2"/>
          </p:cNvCxnSpPr>
          <p:nvPr/>
        </p:nvCxnSpPr>
        <p:spPr bwMode="auto">
          <a:xfrm rot="10800000">
            <a:off x="1122402" y="2720727"/>
            <a:ext cx="139446" cy="893631"/>
          </a:xfrm>
          <a:prstGeom prst="bentConnector2">
            <a:avLst/>
          </a:prstGeom>
          <a:ln>
            <a:headEnd/>
            <a:tailEnd/>
          </a:ln>
        </p:spPr>
        <p:style>
          <a:lnRef idx="3">
            <a:schemeClr val="accent5"/>
          </a:lnRef>
          <a:fillRef idx="0">
            <a:schemeClr val="accent5"/>
          </a:fillRef>
          <a:effectRef idx="2">
            <a:schemeClr val="accent5"/>
          </a:effectRef>
          <a:fontRef idx="minor">
            <a:schemeClr val="tx1"/>
          </a:fontRef>
        </p:style>
      </p:cxnSp>
      <p:cxnSp>
        <p:nvCxnSpPr>
          <p:cNvPr id="28722" name="_s28722"/>
          <p:cNvCxnSpPr>
            <a:cxnSpLocks noChangeShapeType="1"/>
            <a:stCxn id="31" idx="6"/>
            <a:endCxn id="29" idx="2"/>
          </p:cNvCxnSpPr>
          <p:nvPr/>
        </p:nvCxnSpPr>
        <p:spPr bwMode="auto">
          <a:xfrm rot="5400000" flipH="1" flipV="1">
            <a:off x="3889204" y="645432"/>
            <a:ext cx="586557" cy="1694433"/>
          </a:xfrm>
          <a:prstGeom prst="bentConnector3">
            <a:avLst>
              <a:gd name="adj1" fmla="val 50000"/>
            </a:avLst>
          </a:prstGeom>
          <a:ln>
            <a:headEnd/>
            <a:tailEnd/>
          </a:ln>
        </p:spPr>
        <p:style>
          <a:lnRef idx="3">
            <a:schemeClr val="accent5"/>
          </a:lnRef>
          <a:fillRef idx="0">
            <a:schemeClr val="accent5"/>
          </a:fillRef>
          <a:effectRef idx="2">
            <a:schemeClr val="accent5"/>
          </a:effectRef>
          <a:fontRef idx="minor">
            <a:schemeClr val="tx1"/>
          </a:fontRef>
        </p:style>
      </p:cxnSp>
      <p:cxnSp>
        <p:nvCxnSpPr>
          <p:cNvPr id="84" name="_s28726"/>
          <p:cNvCxnSpPr>
            <a:cxnSpLocks noChangeShapeType="1"/>
          </p:cNvCxnSpPr>
          <p:nvPr/>
        </p:nvCxnSpPr>
        <p:spPr bwMode="auto">
          <a:xfrm rot="10800000">
            <a:off x="6444208" y="2780928"/>
            <a:ext cx="293813" cy="798501"/>
          </a:xfrm>
          <a:prstGeom prst="bentConnector2">
            <a:avLst/>
          </a:prstGeom>
          <a:ln>
            <a:headEnd/>
            <a:tailEnd/>
          </a:ln>
        </p:spPr>
        <p:style>
          <a:lnRef idx="3">
            <a:schemeClr val="accent5"/>
          </a:lnRef>
          <a:fillRef idx="0">
            <a:schemeClr val="accent5"/>
          </a:fillRef>
          <a:effectRef idx="2">
            <a:schemeClr val="accent5"/>
          </a:effectRef>
          <a:fontRef idx="minor">
            <a:schemeClr val="tx1"/>
          </a:fontRef>
        </p:style>
      </p:cxnSp>
      <p:cxnSp>
        <p:nvCxnSpPr>
          <p:cNvPr id="85" name="_s28727"/>
          <p:cNvCxnSpPr>
            <a:cxnSpLocks noChangeShapeType="1"/>
          </p:cNvCxnSpPr>
          <p:nvPr/>
        </p:nvCxnSpPr>
        <p:spPr bwMode="auto">
          <a:xfrm rot="16200000" flipV="1">
            <a:off x="5383622" y="3188882"/>
            <a:ext cx="2400166" cy="308634"/>
          </a:xfrm>
          <a:prstGeom prst="bentConnector3">
            <a:avLst>
              <a:gd name="adj1" fmla="val 842"/>
            </a:avLst>
          </a:prstGeom>
          <a:ln>
            <a:headEnd/>
            <a:tailEnd/>
          </a:ln>
        </p:spPr>
        <p:style>
          <a:lnRef idx="3">
            <a:schemeClr val="accent5"/>
          </a:lnRef>
          <a:fillRef idx="0">
            <a:schemeClr val="accent5"/>
          </a:fillRef>
          <a:effectRef idx="2">
            <a:schemeClr val="accent5"/>
          </a:effectRef>
          <a:fontRef idx="minor">
            <a:schemeClr val="tx1"/>
          </a:fontRef>
        </p:style>
      </p:cxnSp>
      <p:cxnSp>
        <p:nvCxnSpPr>
          <p:cNvPr id="28721" name="_s28721"/>
          <p:cNvCxnSpPr>
            <a:cxnSpLocks noChangeShapeType="1"/>
            <a:stCxn id="30" idx="6"/>
            <a:endCxn id="29" idx="2"/>
          </p:cNvCxnSpPr>
          <p:nvPr/>
        </p:nvCxnSpPr>
        <p:spPr bwMode="auto">
          <a:xfrm rot="5400000" flipH="1" flipV="1">
            <a:off x="2777760" y="-455989"/>
            <a:ext cx="596580" cy="3907297"/>
          </a:xfrm>
          <a:prstGeom prst="bentConnector3">
            <a:avLst>
              <a:gd name="adj1" fmla="val 50000"/>
            </a:avLst>
          </a:prstGeom>
          <a:ln>
            <a:headEnd/>
            <a:tailEnd/>
          </a:ln>
        </p:spPr>
        <p:style>
          <a:lnRef idx="3">
            <a:schemeClr val="accent5"/>
          </a:lnRef>
          <a:fillRef idx="0">
            <a:schemeClr val="accent5"/>
          </a:fillRef>
          <a:effectRef idx="2">
            <a:schemeClr val="accent5"/>
          </a:effectRef>
          <a:fontRef idx="minor">
            <a:schemeClr val="tx1"/>
          </a:fontRef>
        </p:style>
      </p:cxnSp>
      <p:grpSp>
        <p:nvGrpSpPr>
          <p:cNvPr id="61" name="Группа 60"/>
          <p:cNvGrpSpPr/>
          <p:nvPr/>
        </p:nvGrpSpPr>
        <p:grpSpPr>
          <a:xfrm>
            <a:off x="285720" y="142852"/>
            <a:ext cx="8715436" cy="6072230"/>
            <a:chOff x="71407" y="529209"/>
            <a:chExt cx="8929749" cy="5492079"/>
          </a:xfrm>
        </p:grpSpPr>
        <p:sp>
          <p:nvSpPr>
            <p:cNvPr id="29" name="_s28720"/>
            <p:cNvSpPr>
              <a:spLocks noChangeArrowheads="1"/>
            </p:cNvSpPr>
            <p:nvPr/>
          </p:nvSpPr>
          <p:spPr bwMode="auto">
            <a:xfrm>
              <a:off x="3059833" y="529209"/>
              <a:ext cx="3744416" cy="955576"/>
            </a:xfrm>
            <a:prstGeom prst="bevel">
              <a:avLst>
                <a:gd name="adj" fmla="val 4978"/>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ts val="600"/>
                </a:spcBef>
                <a:spcAft>
                  <a:spcPts val="600"/>
                </a:spcAft>
                <a:buClrTx/>
                <a:buSzTx/>
                <a:buFontTx/>
                <a:buNone/>
                <a:tabLst/>
              </a:pPr>
              <a:r>
                <a:rPr kumimoji="0" lang="ru-RU" sz="2800" b="1" i="0" u="none" strike="noStrike" cap="none" normalizeH="0" baseline="0" dirty="0" smtClean="0">
                  <a:ln>
                    <a:noFill/>
                  </a:ln>
                  <a:solidFill>
                    <a:schemeClr val="bg1"/>
                  </a:solidFill>
                  <a:effectLst>
                    <a:outerShdw blurRad="38100" dist="38100" dir="2700000" algn="tl">
                      <a:srgbClr val="000000">
                        <a:alpha val="43137"/>
                      </a:srgbClr>
                    </a:outerShdw>
                  </a:effectLst>
                  <a:latin typeface="Garamond" pitchFamily="18" charset="0"/>
                  <a:ea typeface="Times New Roman" pitchFamily="18" charset="0"/>
                </a:rPr>
                <a:t>Классификация </a:t>
              </a:r>
              <a:r>
                <a:rPr kumimoji="0" lang="ru-RU" sz="2800" b="1" i="0" u="none" strike="noStrike" cap="none" normalizeH="0" baseline="0" dirty="0" err="1" smtClean="0">
                  <a:ln>
                    <a:noFill/>
                  </a:ln>
                  <a:solidFill>
                    <a:schemeClr val="bg1"/>
                  </a:solidFill>
                  <a:effectLst>
                    <a:outerShdw blurRad="38100" dist="38100" dir="2700000" algn="tl">
                      <a:srgbClr val="000000">
                        <a:alpha val="43137"/>
                      </a:srgbClr>
                    </a:outerShdw>
                  </a:effectLst>
                  <a:latin typeface="Garamond" pitchFamily="18" charset="0"/>
                  <a:ea typeface="Times New Roman" pitchFamily="18" charset="0"/>
                </a:rPr>
                <a:t>Интернет-угроз</a:t>
              </a:r>
              <a:endParaRPr kumimoji="0" lang="ru-RU" sz="2000" b="0" i="0" u="none" strike="noStrike" cap="none" normalizeH="0" baseline="0" dirty="0" smtClean="0">
                <a:ln>
                  <a:noFill/>
                </a:ln>
                <a:solidFill>
                  <a:schemeClr val="bg1"/>
                </a:solidFill>
                <a:effectLst>
                  <a:outerShdw blurRad="38100" dist="38100" dir="2700000" algn="tl">
                    <a:srgbClr val="000000">
                      <a:alpha val="43137"/>
                    </a:srgbClr>
                  </a:outerShdw>
                </a:effectLst>
                <a:latin typeface="Garamond" pitchFamily="18" charset="0"/>
              </a:endParaRPr>
            </a:p>
          </p:txBody>
        </p:sp>
        <p:sp>
          <p:nvSpPr>
            <p:cNvPr id="30" name="_s28719"/>
            <p:cNvSpPr>
              <a:spLocks noChangeArrowheads="1"/>
            </p:cNvSpPr>
            <p:nvPr/>
          </p:nvSpPr>
          <p:spPr bwMode="auto">
            <a:xfrm>
              <a:off x="71407" y="2024366"/>
              <a:ext cx="1714511" cy="836422"/>
            </a:xfrm>
            <a:prstGeom prst="bevel">
              <a:avLst>
                <a:gd name="adj" fmla="val 7531"/>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180975" algn="l"/>
                </a:tabLst>
              </a:pP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Контентные риски</a:t>
              </a:r>
              <a:endParaRPr kumimoji="0" lang="ru-RU" sz="1600" b="0" i="0" u="none" strike="noStrike" cap="none" normalizeH="0" baseline="0" dirty="0" smtClean="0">
                <a:ln>
                  <a:noFill/>
                </a:ln>
                <a:solidFill>
                  <a:schemeClr val="bg1"/>
                </a:solidFill>
                <a:effectLst/>
                <a:latin typeface="Garamond" pitchFamily="18" charset="0"/>
              </a:endParaRPr>
            </a:p>
          </p:txBody>
        </p:sp>
        <p:sp>
          <p:nvSpPr>
            <p:cNvPr id="31" name="_s28718"/>
            <p:cNvSpPr>
              <a:spLocks noChangeArrowheads="1"/>
            </p:cNvSpPr>
            <p:nvPr/>
          </p:nvSpPr>
          <p:spPr bwMode="auto">
            <a:xfrm>
              <a:off x="2267247" y="2015301"/>
              <a:ext cx="1857388" cy="846173"/>
            </a:xfrm>
            <a:prstGeom prst="bevel">
              <a:avLst>
                <a:gd name="adj" fmla="val 7588"/>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Электронн</a:t>
              </a:r>
              <a:r>
                <a:rPr lang="ru-RU" sz="1600" b="1" dirty="0" smtClean="0">
                  <a:solidFill>
                    <a:schemeClr val="bg1"/>
                  </a:solidFill>
                  <a:latin typeface="Garamond" pitchFamily="18" charset="0"/>
                  <a:ea typeface="Times New Roman" pitchFamily="18" charset="0"/>
                </a:rPr>
                <a:t>ые</a:t>
              </a: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 риски</a:t>
              </a:r>
              <a:endParaRPr kumimoji="0" lang="ru-RU" sz="1600" b="0" i="0" u="none" strike="noStrike" cap="none" normalizeH="0" baseline="0" dirty="0" smtClean="0">
                <a:ln>
                  <a:noFill/>
                </a:ln>
                <a:solidFill>
                  <a:schemeClr val="bg1"/>
                </a:solidFill>
                <a:effectLst/>
                <a:latin typeface="Garamond" pitchFamily="18" charset="0"/>
              </a:endParaRPr>
            </a:p>
          </p:txBody>
        </p:sp>
        <p:sp>
          <p:nvSpPr>
            <p:cNvPr id="32" name="_s28717"/>
            <p:cNvSpPr>
              <a:spLocks noChangeArrowheads="1"/>
            </p:cNvSpPr>
            <p:nvPr/>
          </p:nvSpPr>
          <p:spPr bwMode="auto">
            <a:xfrm>
              <a:off x="4214810" y="2000240"/>
              <a:ext cx="2500330" cy="786583"/>
            </a:xfrm>
            <a:prstGeom prst="bevel">
              <a:avLst>
                <a:gd name="adj" fmla="val 7216"/>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Коммуникационные риски</a:t>
              </a:r>
              <a:endParaRPr kumimoji="0" lang="ru-RU" sz="1600" b="0" i="0" u="none" strike="noStrike" cap="none" normalizeH="0" baseline="0" dirty="0" smtClean="0">
                <a:ln>
                  <a:noFill/>
                </a:ln>
                <a:solidFill>
                  <a:schemeClr val="bg1"/>
                </a:solidFill>
                <a:effectLst/>
                <a:latin typeface="Garamond" pitchFamily="18" charset="0"/>
              </a:endParaRPr>
            </a:p>
          </p:txBody>
        </p:sp>
        <p:sp>
          <p:nvSpPr>
            <p:cNvPr id="33" name="_s28716"/>
            <p:cNvSpPr>
              <a:spLocks noChangeArrowheads="1"/>
            </p:cNvSpPr>
            <p:nvPr/>
          </p:nvSpPr>
          <p:spPr bwMode="auto">
            <a:xfrm>
              <a:off x="1071538" y="3260580"/>
              <a:ext cx="1785950" cy="816920"/>
            </a:xfrm>
            <a:prstGeom prst="bevel">
              <a:avLst>
                <a:gd name="adj" fmla="val 12500"/>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Неэтичный</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err="1" smtClean="0">
                  <a:ln>
                    <a:noFill/>
                  </a:ln>
                  <a:solidFill>
                    <a:schemeClr val="bg1"/>
                  </a:solidFill>
                  <a:effectLst/>
                  <a:latin typeface="Garamond" pitchFamily="18" charset="0"/>
                  <a:ea typeface="Times New Roman" pitchFamily="18" charset="0"/>
                </a:rPr>
                <a:t>контент</a:t>
              </a:r>
              <a:endParaRPr kumimoji="0" lang="ru-RU" sz="1600" b="1" i="0" u="none" strike="noStrike" cap="none" normalizeH="0" baseline="0" dirty="0" smtClean="0">
                <a:ln>
                  <a:noFill/>
                </a:ln>
                <a:solidFill>
                  <a:schemeClr val="bg1"/>
                </a:solidFill>
                <a:effectLst/>
                <a:latin typeface="Garamond" pitchFamily="18" charset="0"/>
              </a:endParaRPr>
            </a:p>
          </p:txBody>
        </p:sp>
        <p:sp>
          <p:nvSpPr>
            <p:cNvPr id="34" name="_s28715"/>
            <p:cNvSpPr>
              <a:spLocks noChangeArrowheads="1"/>
            </p:cNvSpPr>
            <p:nvPr/>
          </p:nvSpPr>
          <p:spPr bwMode="auto">
            <a:xfrm>
              <a:off x="1071538" y="4429132"/>
              <a:ext cx="1785950" cy="747579"/>
            </a:xfrm>
            <a:prstGeom prst="bevel">
              <a:avLst>
                <a:gd name="adj" fmla="val 12500"/>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Незаконный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err="1" smtClean="0">
                  <a:ln>
                    <a:noFill/>
                  </a:ln>
                  <a:solidFill>
                    <a:schemeClr val="bg1"/>
                  </a:solidFill>
                  <a:effectLst/>
                  <a:latin typeface="Garamond" pitchFamily="18" charset="0"/>
                  <a:ea typeface="Times New Roman" pitchFamily="18" charset="0"/>
                </a:rPr>
                <a:t>контент</a:t>
              </a:r>
              <a:endParaRPr kumimoji="0" lang="ru-RU" sz="1600" b="1" i="0" u="none" strike="noStrike" cap="none" normalizeH="0" baseline="0" dirty="0" smtClean="0">
                <a:ln>
                  <a:noFill/>
                </a:ln>
                <a:solidFill>
                  <a:schemeClr val="bg1"/>
                </a:solidFill>
                <a:effectLst/>
                <a:latin typeface="Garamond" pitchFamily="18" charset="0"/>
              </a:endParaRPr>
            </a:p>
          </p:txBody>
        </p:sp>
        <p:sp>
          <p:nvSpPr>
            <p:cNvPr id="35" name="_s28714"/>
            <p:cNvSpPr>
              <a:spLocks noChangeArrowheads="1"/>
            </p:cNvSpPr>
            <p:nvPr/>
          </p:nvSpPr>
          <p:spPr bwMode="auto">
            <a:xfrm>
              <a:off x="3786182" y="3260580"/>
              <a:ext cx="1920355" cy="816920"/>
            </a:xfrm>
            <a:prstGeom prst="bevel">
              <a:avLst>
                <a:gd name="adj" fmla="val 12500"/>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Вредоносные программы</a:t>
              </a:r>
              <a:endParaRPr kumimoji="0" lang="ru-RU" sz="1600" b="1" i="0" u="none" strike="noStrike" cap="none" normalizeH="0" baseline="0" dirty="0" smtClean="0">
                <a:ln>
                  <a:noFill/>
                </a:ln>
                <a:solidFill>
                  <a:schemeClr val="bg1"/>
                </a:solidFill>
                <a:effectLst/>
                <a:latin typeface="Garamond" pitchFamily="18" charset="0"/>
              </a:endParaRPr>
            </a:p>
          </p:txBody>
        </p:sp>
        <p:sp>
          <p:nvSpPr>
            <p:cNvPr id="36" name="_s28713"/>
            <p:cNvSpPr>
              <a:spLocks noChangeArrowheads="1"/>
            </p:cNvSpPr>
            <p:nvPr/>
          </p:nvSpPr>
          <p:spPr bwMode="auto">
            <a:xfrm>
              <a:off x="3786182" y="4467540"/>
              <a:ext cx="1989347" cy="545635"/>
            </a:xfrm>
            <a:prstGeom prst="bevel">
              <a:avLst>
                <a:gd name="adj" fmla="val 12500"/>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Спам</a:t>
              </a:r>
              <a:endParaRPr kumimoji="0" lang="ru-RU" sz="1600" b="1" i="0" u="none" strike="noStrike" cap="none" normalizeH="0" baseline="0" dirty="0" smtClean="0">
                <a:ln>
                  <a:noFill/>
                </a:ln>
                <a:solidFill>
                  <a:schemeClr val="bg1"/>
                </a:solidFill>
                <a:effectLst/>
                <a:latin typeface="Garamond" pitchFamily="18" charset="0"/>
              </a:endParaRPr>
            </a:p>
          </p:txBody>
        </p:sp>
        <p:sp>
          <p:nvSpPr>
            <p:cNvPr id="37" name="_s28712"/>
            <p:cNvSpPr>
              <a:spLocks noChangeArrowheads="1"/>
            </p:cNvSpPr>
            <p:nvPr/>
          </p:nvSpPr>
          <p:spPr bwMode="auto">
            <a:xfrm>
              <a:off x="3786182" y="5301208"/>
              <a:ext cx="2781435" cy="720080"/>
            </a:xfrm>
            <a:prstGeom prst="bevel">
              <a:avLst>
                <a:gd name="adj" fmla="val 12500"/>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err="1" smtClean="0">
                  <a:ln>
                    <a:noFill/>
                  </a:ln>
                  <a:solidFill>
                    <a:schemeClr val="bg1"/>
                  </a:solidFill>
                  <a:effectLst/>
                  <a:latin typeface="Garamond" pitchFamily="18" charset="0"/>
                  <a:ea typeface="Times New Roman" pitchFamily="18" charset="0"/>
                </a:rPr>
                <a:t>Кибермошенничество</a:t>
              </a: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 </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bg1"/>
                </a:solidFill>
                <a:effectLst/>
                <a:latin typeface="Garamond" pitchFamily="18" charset="0"/>
              </a:endParaRPr>
            </a:p>
          </p:txBody>
        </p:sp>
        <p:sp>
          <p:nvSpPr>
            <p:cNvPr id="38" name="_s28711"/>
            <p:cNvSpPr>
              <a:spLocks noChangeArrowheads="1"/>
            </p:cNvSpPr>
            <p:nvPr/>
          </p:nvSpPr>
          <p:spPr bwMode="auto">
            <a:xfrm>
              <a:off x="6728489" y="3260580"/>
              <a:ext cx="2019975" cy="816492"/>
            </a:xfrm>
            <a:prstGeom prst="bevel">
              <a:avLst>
                <a:gd name="adj" fmla="val 12500"/>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Незаконный контакт</a:t>
              </a:r>
              <a:endParaRPr kumimoji="0" lang="ru-RU" sz="1600" b="1" i="0" u="none" strike="noStrike" cap="none" normalizeH="0" baseline="0" dirty="0" smtClean="0">
                <a:ln>
                  <a:noFill/>
                </a:ln>
                <a:solidFill>
                  <a:schemeClr val="bg1"/>
                </a:solidFill>
                <a:effectLst/>
                <a:latin typeface="Garamond" pitchFamily="18" charset="0"/>
              </a:endParaRPr>
            </a:p>
          </p:txBody>
        </p:sp>
        <p:sp>
          <p:nvSpPr>
            <p:cNvPr id="39" name="_s28710"/>
            <p:cNvSpPr>
              <a:spLocks noChangeArrowheads="1"/>
            </p:cNvSpPr>
            <p:nvPr/>
          </p:nvSpPr>
          <p:spPr bwMode="auto">
            <a:xfrm>
              <a:off x="6732241" y="4437112"/>
              <a:ext cx="2195115" cy="621899"/>
            </a:xfrm>
            <a:prstGeom prst="bevel">
              <a:avLst>
                <a:gd name="adj" fmla="val 12500"/>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err="1" smtClean="0">
                  <a:ln>
                    <a:noFill/>
                  </a:ln>
                  <a:solidFill>
                    <a:schemeClr val="bg1"/>
                  </a:solidFill>
                  <a:effectLst/>
                  <a:latin typeface="Garamond" pitchFamily="18" charset="0"/>
                  <a:ea typeface="Times New Roman" pitchFamily="18" charset="0"/>
                </a:rPr>
                <a:t>Киберпреследования</a:t>
              </a:r>
              <a:endParaRPr kumimoji="0" lang="ru-RU" sz="1600" b="1" i="0" u="none" strike="noStrike" cap="none" normalizeH="0" baseline="0" dirty="0" smtClean="0">
                <a:ln>
                  <a:noFill/>
                </a:ln>
                <a:solidFill>
                  <a:schemeClr val="bg1"/>
                </a:solidFill>
                <a:effectLst/>
                <a:latin typeface="Garamond" pitchFamily="18" charset="0"/>
              </a:endParaRPr>
            </a:p>
          </p:txBody>
        </p:sp>
        <p:sp>
          <p:nvSpPr>
            <p:cNvPr id="42" name="_s28717"/>
            <p:cNvSpPr>
              <a:spLocks noChangeArrowheads="1"/>
            </p:cNvSpPr>
            <p:nvPr/>
          </p:nvSpPr>
          <p:spPr bwMode="auto">
            <a:xfrm>
              <a:off x="6858016" y="2000240"/>
              <a:ext cx="2143140" cy="786583"/>
            </a:xfrm>
            <a:prstGeom prst="bevel">
              <a:avLst>
                <a:gd name="adj" fmla="val 7216"/>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bg1"/>
                  </a:solidFill>
                  <a:effectLst/>
                  <a:latin typeface="Garamond" pitchFamily="18" charset="0"/>
                  <a:ea typeface="Times New Roman" pitchFamily="18" charset="0"/>
                </a:rPr>
                <a:t>Потребительские риски</a:t>
              </a:r>
              <a:endParaRPr kumimoji="0" lang="ru-RU" sz="1600" b="0" i="0" u="none" strike="noStrike" cap="none" normalizeH="0" baseline="0" dirty="0" smtClean="0">
                <a:ln>
                  <a:noFill/>
                </a:ln>
                <a:solidFill>
                  <a:schemeClr val="bg1"/>
                </a:solidFill>
                <a:effectLst/>
                <a:latin typeface="Garamond" pitchFamily="18" charset="0"/>
              </a:endParaRPr>
            </a:p>
          </p:txBody>
        </p:sp>
      </p:grpSp>
      <p:cxnSp>
        <p:nvCxnSpPr>
          <p:cNvPr id="58" name="Прямая соединительная линия 57"/>
          <p:cNvCxnSpPr/>
          <p:nvPr/>
        </p:nvCxnSpPr>
        <p:spPr>
          <a:xfrm>
            <a:off x="5072066" y="1357298"/>
            <a:ext cx="2857520" cy="0"/>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60" name="Прямая соединительная линия 59"/>
          <p:cNvCxnSpPr>
            <a:endCxn id="42" idx="6"/>
          </p:cNvCxnSpPr>
          <p:nvPr/>
        </p:nvCxnSpPr>
        <p:spPr>
          <a:xfrm rot="16200000" flipH="1">
            <a:off x="7736456" y="1550426"/>
            <a:ext cx="411978" cy="25717"/>
          </a:xfrm>
          <a:prstGeom prst="line">
            <a:avLst/>
          </a:prstGeom>
          <a:ln/>
        </p:spPr>
        <p:style>
          <a:lnRef idx="3">
            <a:schemeClr val="accent5"/>
          </a:lnRef>
          <a:fillRef idx="0">
            <a:schemeClr val="accent5"/>
          </a:fillRef>
          <a:effectRef idx="2">
            <a:schemeClr val="accent5"/>
          </a:effectRef>
          <a:fontRef idx="minor">
            <a:schemeClr val="tx1"/>
          </a:fontRef>
        </p:style>
      </p:cxn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a:spLocks noGrp="1"/>
          </p:cNvSpPr>
          <p:nvPr>
            <p:ph type="title"/>
          </p:nvPr>
        </p:nvSpPr>
        <p:spPr>
          <a:xfrm>
            <a:off x="500034" y="0"/>
            <a:ext cx="7467600" cy="1143000"/>
          </a:xfrm>
        </p:spPr>
        <p:txBody>
          <a:bodyPr>
            <a:no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Контентные риски</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sp>
        <p:nvSpPr>
          <p:cNvPr id="14" name="Содержимое 13"/>
          <p:cNvSpPr>
            <a:spLocks noGrp="1"/>
          </p:cNvSpPr>
          <p:nvPr>
            <p:ph sz="quarter" idx="1"/>
          </p:nvPr>
        </p:nvSpPr>
        <p:spPr>
          <a:xfrm>
            <a:off x="1187624" y="1142984"/>
            <a:ext cx="7560840" cy="2900370"/>
          </a:xfrm>
        </p:spPr>
        <p:txBody>
          <a:bodyPr>
            <a:normAutofit/>
          </a:bodyPr>
          <a:lstStyle/>
          <a:p>
            <a:pPr marL="0" indent="342900" algn="just">
              <a:spcBef>
                <a:spcPts val="0"/>
              </a:spcBef>
              <a:buNone/>
            </a:pPr>
            <a:r>
              <a:rPr lang="ru-RU" sz="2400" b="1" dirty="0" smtClean="0">
                <a:solidFill>
                  <a:schemeClr val="accent1">
                    <a:lumMod val="75000"/>
                  </a:schemeClr>
                </a:solidFill>
                <a:latin typeface="Garamond" pitchFamily="18" charset="0"/>
              </a:rPr>
              <a:t>Контентные риски — это материалы (тексты, картинки, аудио, </a:t>
            </a:r>
            <a:r>
              <a:rPr lang="ru-RU" sz="2400" b="1" dirty="0" err="1" smtClean="0">
                <a:solidFill>
                  <a:schemeClr val="accent1">
                    <a:lumMod val="75000"/>
                  </a:schemeClr>
                </a:solidFill>
                <a:latin typeface="Garamond" pitchFamily="18" charset="0"/>
              </a:rPr>
              <a:t>видеофайлы</a:t>
            </a:r>
            <a:r>
              <a:rPr lang="ru-RU" sz="2400" b="1" dirty="0" smtClean="0">
                <a:solidFill>
                  <a:schemeClr val="accent1">
                    <a:lumMod val="75000"/>
                  </a:schemeClr>
                </a:solidFill>
                <a:latin typeface="Garamond" pitchFamily="18" charset="0"/>
              </a:rPr>
              <a:t>, ссылки на сторонние ресурсы), содержащие насилие, агрессию, эротику и порнографию, нецензурную лексику, информацию, разжигающую расовую ненависть, пропаганду </a:t>
            </a:r>
            <a:r>
              <a:rPr lang="ru-RU" sz="2400" b="1" dirty="0" err="1" smtClean="0">
                <a:solidFill>
                  <a:schemeClr val="accent1">
                    <a:lumMod val="75000"/>
                  </a:schemeClr>
                </a:solidFill>
                <a:latin typeface="Garamond" pitchFamily="18" charset="0"/>
              </a:rPr>
              <a:t>анорексии</a:t>
            </a:r>
            <a:r>
              <a:rPr lang="ru-RU" sz="2400" b="1" dirty="0" smtClean="0">
                <a:solidFill>
                  <a:schemeClr val="accent1">
                    <a:lumMod val="75000"/>
                  </a:schemeClr>
                </a:solidFill>
                <a:latin typeface="Garamond" pitchFamily="18" charset="0"/>
              </a:rPr>
              <a:t> и булимии, суицида, азартных игр, наркотических веществ и т.д.</a:t>
            </a:r>
            <a:endParaRPr lang="ru-RU" sz="2400" b="1" dirty="0">
              <a:solidFill>
                <a:schemeClr val="accent1">
                  <a:lumMod val="75000"/>
                </a:schemeClr>
              </a:solidFill>
              <a:latin typeface="Garamond" pitchFamily="18" charset="0"/>
            </a:endParaRPr>
          </a:p>
        </p:txBody>
      </p:sp>
      <p:pic>
        <p:nvPicPr>
          <p:cNvPr id="5" name="Рисунок 4" descr="i (8).jpg"/>
          <p:cNvPicPr>
            <a:picLocks noChangeAspect="1"/>
          </p:cNvPicPr>
          <p:nvPr/>
        </p:nvPicPr>
        <p:blipFill>
          <a:blip r:embed="rId2" cstate="print"/>
          <a:stretch>
            <a:fillRect/>
          </a:stretch>
        </p:blipFill>
        <p:spPr>
          <a:xfrm>
            <a:off x="1571604" y="4143380"/>
            <a:ext cx="1905000" cy="1428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i.jpg"/>
          <p:cNvPicPr>
            <a:picLocks noChangeAspect="1"/>
          </p:cNvPicPr>
          <p:nvPr/>
        </p:nvPicPr>
        <p:blipFill>
          <a:blip r:embed="rId3" cstate="print"/>
          <a:stretch>
            <a:fillRect/>
          </a:stretch>
        </p:blipFill>
        <p:spPr>
          <a:xfrm>
            <a:off x="3929058" y="4786322"/>
            <a:ext cx="1905000" cy="1428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i (9).jpg"/>
          <p:cNvPicPr>
            <a:picLocks noChangeAspect="1"/>
          </p:cNvPicPr>
          <p:nvPr/>
        </p:nvPicPr>
        <p:blipFill>
          <a:blip r:embed="rId4" cstate="print"/>
          <a:stretch>
            <a:fillRect/>
          </a:stretch>
        </p:blipFill>
        <p:spPr>
          <a:xfrm>
            <a:off x="6286512" y="4214818"/>
            <a:ext cx="1933575" cy="1428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advTm="60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noChangeShapeType="1"/>
          </p:cNvSpPr>
          <p:nvPr/>
        </p:nvSpPr>
        <p:spPr bwMode="auto">
          <a:xfrm>
            <a:off x="0" y="0"/>
            <a:ext cx="1043608"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7" name="Заголовок 1"/>
          <p:cNvSpPr>
            <a:spLocks noGrp="1"/>
          </p:cNvSpPr>
          <p:nvPr>
            <p:ph type="title"/>
          </p:nvPr>
        </p:nvSpPr>
        <p:spPr>
          <a:xfrm>
            <a:off x="457200" y="-214338"/>
            <a:ext cx="8229600" cy="1143000"/>
          </a:xfrm>
        </p:spPr>
        <p:txBody>
          <a:bodyPr>
            <a:no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Контентные риски</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graphicFrame>
        <p:nvGraphicFramePr>
          <p:cNvPr id="5" name="Содержимое 4"/>
          <p:cNvGraphicFramePr>
            <a:graphicFrameLocks noGrp="1"/>
          </p:cNvGraphicFramePr>
          <p:nvPr>
            <p:ph sz="quarter" idx="1"/>
          </p:nvPr>
        </p:nvGraphicFramePr>
        <p:xfrm>
          <a:off x="714348" y="857232"/>
          <a:ext cx="8061329" cy="56436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noChangeShapeType="1"/>
          </p:cNvSpPr>
          <p:nvPr/>
        </p:nvSpPr>
        <p:spPr bwMode="auto">
          <a:xfrm>
            <a:off x="0" y="0"/>
            <a:ext cx="1043608"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7" name="Заголовок 1"/>
          <p:cNvSpPr>
            <a:spLocks noGrp="1"/>
          </p:cNvSpPr>
          <p:nvPr>
            <p:ph type="title"/>
          </p:nvPr>
        </p:nvSpPr>
        <p:spPr/>
        <p:txBody>
          <a:bodyPr>
            <a:no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Коммуникационные риски</a:t>
            </a:r>
            <a:r>
              <a:rPr lang="ru-RU" sz="4000" dirty="0" smtClean="0"/>
              <a:t/>
            </a:r>
            <a:br>
              <a:rPr lang="ru-RU" sz="4000" dirty="0" smtClean="0"/>
            </a:b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sp>
        <p:nvSpPr>
          <p:cNvPr id="14" name="Содержимое 13"/>
          <p:cNvSpPr>
            <a:spLocks noGrp="1"/>
          </p:cNvSpPr>
          <p:nvPr>
            <p:ph sz="quarter" idx="1"/>
          </p:nvPr>
        </p:nvSpPr>
        <p:spPr>
          <a:xfrm>
            <a:off x="1187624" y="1142984"/>
            <a:ext cx="7560840" cy="2900370"/>
          </a:xfrm>
        </p:spPr>
        <p:txBody>
          <a:bodyPr>
            <a:normAutofit/>
          </a:bodyPr>
          <a:lstStyle/>
          <a:p>
            <a:pPr marL="0" indent="342900" algn="just">
              <a:spcBef>
                <a:spcPts val="0"/>
              </a:spcBef>
              <a:buNone/>
            </a:pPr>
            <a:r>
              <a:rPr lang="ru-RU" sz="2400" b="1" dirty="0" smtClean="0">
                <a:solidFill>
                  <a:schemeClr val="accent1">
                    <a:lumMod val="75000"/>
                  </a:schemeClr>
                </a:solidFill>
                <a:latin typeface="Garamond" pitchFamily="18" charset="0"/>
              </a:rPr>
              <a:t>Коммуникационные риски связаны с межличностными отношениями </a:t>
            </a:r>
            <a:r>
              <a:rPr lang="ru-RU" sz="2400" b="1" dirty="0" err="1" smtClean="0">
                <a:solidFill>
                  <a:schemeClr val="accent1">
                    <a:lumMod val="75000"/>
                  </a:schemeClr>
                </a:solidFill>
                <a:latin typeface="Garamond" pitchFamily="18" charset="0"/>
              </a:rPr>
              <a:t>интернет-пользователей</a:t>
            </a:r>
            <a:r>
              <a:rPr lang="ru-RU" sz="2400" b="1" dirty="0" smtClean="0">
                <a:solidFill>
                  <a:schemeClr val="accent1">
                    <a:lumMod val="75000"/>
                  </a:schemeClr>
                </a:solidFill>
                <a:latin typeface="Garamond" pitchFamily="18" charset="0"/>
              </a:rPr>
              <a:t> и включают в себя риск подвергнуться оскорблениям и нападкам со стороны других. Примерами таких рисков могут быть: незаконные контакты (например, </a:t>
            </a:r>
            <a:r>
              <a:rPr lang="ru-RU" sz="2400" b="1" dirty="0" err="1" smtClean="0">
                <a:solidFill>
                  <a:schemeClr val="accent1">
                    <a:lumMod val="75000"/>
                  </a:schemeClr>
                </a:solidFill>
                <a:latin typeface="Garamond" pitchFamily="18" charset="0"/>
              </a:rPr>
              <a:t>груминг</a:t>
            </a:r>
            <a:r>
              <a:rPr lang="ru-RU" sz="2400" b="1" dirty="0" smtClean="0">
                <a:solidFill>
                  <a:schemeClr val="accent1">
                    <a:lumMod val="75000"/>
                  </a:schemeClr>
                </a:solidFill>
                <a:latin typeface="Garamond" pitchFamily="18" charset="0"/>
              </a:rPr>
              <a:t>), </a:t>
            </a:r>
            <a:r>
              <a:rPr lang="ru-RU" sz="2400" b="1" dirty="0" err="1" smtClean="0">
                <a:solidFill>
                  <a:schemeClr val="accent1">
                    <a:lumMod val="75000"/>
                  </a:schemeClr>
                </a:solidFill>
                <a:latin typeface="Garamond" pitchFamily="18" charset="0"/>
              </a:rPr>
              <a:t>киберпреследования</a:t>
            </a:r>
            <a:r>
              <a:rPr lang="ru-RU" sz="2400" b="1" dirty="0" smtClean="0">
                <a:solidFill>
                  <a:schemeClr val="accent1">
                    <a:lumMod val="75000"/>
                  </a:schemeClr>
                </a:solidFill>
                <a:latin typeface="Garamond" pitchFamily="18" charset="0"/>
              </a:rPr>
              <a:t>, </a:t>
            </a:r>
            <a:r>
              <a:rPr lang="ru-RU" sz="2400" b="1" dirty="0" err="1" smtClean="0">
                <a:solidFill>
                  <a:schemeClr val="accent1">
                    <a:lumMod val="75000"/>
                  </a:schemeClr>
                </a:solidFill>
                <a:latin typeface="Garamond" pitchFamily="18" charset="0"/>
              </a:rPr>
              <a:t>кибербуллинг</a:t>
            </a:r>
            <a:r>
              <a:rPr lang="ru-RU" sz="2400" b="1" dirty="0" smtClean="0">
                <a:solidFill>
                  <a:schemeClr val="accent1">
                    <a:lumMod val="75000"/>
                  </a:schemeClr>
                </a:solidFill>
                <a:latin typeface="Garamond" pitchFamily="18" charset="0"/>
              </a:rPr>
              <a:t> и др. </a:t>
            </a:r>
            <a:endParaRPr lang="ru-RU" sz="2400" b="1" dirty="0">
              <a:solidFill>
                <a:schemeClr val="accent1">
                  <a:lumMod val="75000"/>
                </a:schemeClr>
              </a:solidFill>
              <a:latin typeface="Garamond" pitchFamily="18" charset="0"/>
            </a:endParaRPr>
          </a:p>
        </p:txBody>
      </p:sp>
      <p:pic>
        <p:nvPicPr>
          <p:cNvPr id="5" name="Рисунок 4" descr="i (6).jpg"/>
          <p:cNvPicPr>
            <a:picLocks noChangeAspect="1"/>
          </p:cNvPicPr>
          <p:nvPr/>
        </p:nvPicPr>
        <p:blipFill>
          <a:blip r:embed="rId2" cstate="print"/>
          <a:stretch>
            <a:fillRect/>
          </a:stretch>
        </p:blipFill>
        <p:spPr>
          <a:xfrm>
            <a:off x="1500166" y="3857628"/>
            <a:ext cx="2162175" cy="1428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i (5).jpg"/>
          <p:cNvPicPr>
            <a:picLocks noChangeAspect="1"/>
          </p:cNvPicPr>
          <p:nvPr/>
        </p:nvPicPr>
        <p:blipFill>
          <a:blip r:embed="rId3" cstate="print"/>
          <a:stretch>
            <a:fillRect/>
          </a:stretch>
        </p:blipFill>
        <p:spPr>
          <a:xfrm>
            <a:off x="3786182" y="4071942"/>
            <a:ext cx="2286016" cy="2103696"/>
          </a:xfrm>
          <a:prstGeom prst="rect">
            <a:avLst/>
          </a:prstGeom>
        </p:spPr>
      </p:pic>
      <p:pic>
        <p:nvPicPr>
          <p:cNvPr id="8" name="Рисунок 7" descr="i (15).jpg"/>
          <p:cNvPicPr>
            <a:picLocks noChangeAspect="1"/>
          </p:cNvPicPr>
          <p:nvPr/>
        </p:nvPicPr>
        <p:blipFill>
          <a:blip r:embed="rId4" cstate="print"/>
          <a:stretch>
            <a:fillRect/>
          </a:stretch>
        </p:blipFill>
        <p:spPr>
          <a:xfrm>
            <a:off x="6129366" y="3857628"/>
            <a:ext cx="2371724" cy="15001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800" decel="100000"/>
                                        <p:tgtEl>
                                          <p:spTgt spid="6"/>
                                        </p:tgtEl>
                                      </p:cBhvr>
                                    </p:animEffect>
                                    <p:anim calcmode="lin" valueType="num">
                                      <p:cBhvr>
                                        <p:cTn id="18" dur="800" decel="100000" fill="hold"/>
                                        <p:tgtEl>
                                          <p:spTgt spid="6"/>
                                        </p:tgtEl>
                                        <p:attrNameLst>
                                          <p:attrName>style.rotation</p:attrName>
                                        </p:attrNameLst>
                                      </p:cBhvr>
                                      <p:tavLst>
                                        <p:tav tm="0">
                                          <p:val>
                                            <p:fltVal val="-90"/>
                                          </p:val>
                                        </p:tav>
                                        <p:tav tm="100000">
                                          <p:val>
                                            <p:fltVal val="0"/>
                                          </p:val>
                                        </p:tav>
                                      </p:tavLst>
                                    </p:anim>
                                    <p:anim calcmode="lin" valueType="num">
                                      <p:cBhvr>
                                        <p:cTn id="19" dur="800" decel="100000" fill="hold"/>
                                        <p:tgtEl>
                                          <p:spTgt spid="6"/>
                                        </p:tgtEl>
                                        <p:attrNameLst>
                                          <p:attrName>ppt_x</p:attrName>
                                        </p:attrNameLst>
                                      </p:cBhvr>
                                      <p:tavLst>
                                        <p:tav tm="0">
                                          <p:val>
                                            <p:strVal val="#ppt_x+0.4"/>
                                          </p:val>
                                        </p:tav>
                                        <p:tav tm="100000">
                                          <p:val>
                                            <p:strVal val="#ppt_x-0.05"/>
                                          </p:val>
                                        </p:tav>
                                      </p:tavLst>
                                    </p:anim>
                                    <p:anim calcmode="lin" valueType="num">
                                      <p:cBhvr>
                                        <p:cTn id="20" dur="800" decel="100000" fill="hold"/>
                                        <p:tgtEl>
                                          <p:spTgt spid="6"/>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800" decel="100000"/>
                                        <p:tgtEl>
                                          <p:spTgt spid="8"/>
                                        </p:tgtEl>
                                      </p:cBhvr>
                                    </p:animEffect>
                                    <p:anim calcmode="lin" valueType="num">
                                      <p:cBhvr>
                                        <p:cTn id="28" dur="800" decel="100000" fill="hold"/>
                                        <p:tgtEl>
                                          <p:spTgt spid="8"/>
                                        </p:tgtEl>
                                        <p:attrNameLst>
                                          <p:attrName>style.rotation</p:attrName>
                                        </p:attrNameLst>
                                      </p:cBhvr>
                                      <p:tavLst>
                                        <p:tav tm="0">
                                          <p:val>
                                            <p:fltVal val="-90"/>
                                          </p:val>
                                        </p:tav>
                                        <p:tav tm="100000">
                                          <p:val>
                                            <p:fltVal val="0"/>
                                          </p:val>
                                        </p:tav>
                                      </p:tavLst>
                                    </p:anim>
                                    <p:anim calcmode="lin" valueType="num">
                                      <p:cBhvr>
                                        <p:cTn id="29" dur="800" decel="100000" fill="hold"/>
                                        <p:tgtEl>
                                          <p:spTgt spid="8"/>
                                        </p:tgtEl>
                                        <p:attrNameLst>
                                          <p:attrName>ppt_x</p:attrName>
                                        </p:attrNameLst>
                                      </p:cBhvr>
                                      <p:tavLst>
                                        <p:tav tm="0">
                                          <p:val>
                                            <p:strVal val="#ppt_x+0.4"/>
                                          </p:val>
                                        </p:tav>
                                        <p:tav tm="100000">
                                          <p:val>
                                            <p:strVal val="#ppt_x-0.05"/>
                                          </p:val>
                                        </p:tav>
                                      </p:tavLst>
                                    </p:anim>
                                    <p:anim calcmode="lin" valueType="num">
                                      <p:cBhvr>
                                        <p:cTn id="30" dur="800" decel="100000" fill="hold"/>
                                        <p:tgtEl>
                                          <p:spTgt spid="8"/>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noChangeShapeType="1"/>
          </p:cNvSpPr>
          <p:nvPr/>
        </p:nvSpPr>
        <p:spPr bwMode="auto">
          <a:xfrm>
            <a:off x="0" y="0"/>
            <a:ext cx="1043608" cy="6858000"/>
          </a:xfrm>
          <a:prstGeom prst="rect">
            <a:avLst/>
          </a:prstGeom>
          <a:solidFill>
            <a:srgbClr val="2C76C8"/>
          </a:solidFill>
          <a:ln w="9525" algn="in">
            <a:no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7" name="Заголовок 1"/>
          <p:cNvSpPr>
            <a:spLocks noGrp="1"/>
          </p:cNvSpPr>
          <p:nvPr>
            <p:ph type="title"/>
          </p:nvPr>
        </p:nvSpPr>
        <p:spPr>
          <a:xfrm>
            <a:off x="457200" y="-214338"/>
            <a:ext cx="8229600" cy="1143000"/>
          </a:xfrm>
        </p:spPr>
        <p:txBody>
          <a:bodyPr>
            <a:noAutofit/>
          </a:bodyPr>
          <a:lstStyle/>
          <a:p>
            <a:r>
              <a:rPr lang="ru-RU" sz="4000" b="1" dirty="0" smtClean="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rPr>
              <a:t>Коммуникационные риски</a:t>
            </a:r>
            <a:endParaRPr lang="ru-RU" sz="4000" b="1" dirty="0">
              <a:solidFill>
                <a:schemeClr val="accent1">
                  <a:lumMod val="75000"/>
                </a:schemeClr>
              </a:solidFill>
              <a:effectLst>
                <a:outerShdw blurRad="38100" dist="38100" dir="2700000" algn="tl">
                  <a:srgbClr val="000000">
                    <a:alpha val="43137"/>
                  </a:srgbClr>
                </a:outerShdw>
              </a:effectLst>
              <a:latin typeface="Garamond Premr Pro Smbd" pitchFamily="18" charset="0"/>
              <a:ea typeface="+mn-ea"/>
              <a:cs typeface="+mn-cs"/>
            </a:endParaRPr>
          </a:p>
        </p:txBody>
      </p:sp>
      <p:graphicFrame>
        <p:nvGraphicFramePr>
          <p:cNvPr id="5" name="Содержимое 4"/>
          <p:cNvGraphicFramePr>
            <a:graphicFrameLocks noGrp="1"/>
          </p:cNvGraphicFramePr>
          <p:nvPr>
            <p:ph sz="quarter" idx="1"/>
          </p:nvPr>
        </p:nvGraphicFramePr>
        <p:xfrm>
          <a:off x="714348" y="857232"/>
          <a:ext cx="8061329" cy="56436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758</TotalTime>
  <Words>803</Words>
  <Application>Microsoft Office PowerPoint</Application>
  <PresentationFormat>Экран (4:3)</PresentationFormat>
  <Paragraphs>66</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Эркер</vt:lpstr>
      <vt:lpstr> Безопасность в сети Интернет</vt:lpstr>
      <vt:lpstr>Интернет – это объединенные между собой компьютерные сети, глобальная мировая система передачи информации с помощью информационно-вычислительных ресурсов. </vt:lpstr>
      <vt:lpstr>Нежелательный контент</vt:lpstr>
      <vt:lpstr>Социальные сети</vt:lpstr>
      <vt:lpstr>Слайд 5</vt:lpstr>
      <vt:lpstr>Контентные риски</vt:lpstr>
      <vt:lpstr>Контентные риски</vt:lpstr>
      <vt:lpstr>Коммуникационные риски </vt:lpstr>
      <vt:lpstr>Коммуникационные риски</vt:lpstr>
      <vt:lpstr>Незаконный контакт </vt:lpstr>
      <vt:lpstr>Электронные риски</vt:lpstr>
      <vt:lpstr>Электронные риски</vt:lpstr>
      <vt:lpstr>Потребительские риски</vt:lpstr>
      <vt:lpstr>Всемирный День безопасного Интернета</vt:lpstr>
      <vt:lpstr>Слайд 15</vt:lpstr>
      <vt:lpstr>Список литературы:</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Владелец</dc:creator>
  <cp:lastModifiedBy>Алексей Юрьевич</cp:lastModifiedBy>
  <cp:revision>52</cp:revision>
  <dcterms:created xsi:type="dcterms:W3CDTF">2011-05-03T06:41:33Z</dcterms:created>
  <dcterms:modified xsi:type="dcterms:W3CDTF">2018-09-11T06:21:18Z</dcterms:modified>
</cp:coreProperties>
</file>